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15" r:id="rId1"/>
  </p:sldMasterIdLst>
  <p:notesMasterIdLst>
    <p:notesMasterId r:id="rId23"/>
  </p:notesMasterIdLst>
  <p:sldIdLst>
    <p:sldId id="270" r:id="rId2"/>
    <p:sldId id="271" r:id="rId3"/>
    <p:sldId id="272" r:id="rId4"/>
    <p:sldId id="327" r:id="rId5"/>
    <p:sldId id="330" r:id="rId6"/>
    <p:sldId id="324" r:id="rId7"/>
    <p:sldId id="325" r:id="rId8"/>
    <p:sldId id="283" r:id="rId9"/>
    <p:sldId id="323" r:id="rId10"/>
    <p:sldId id="296" r:id="rId11"/>
    <p:sldId id="297" r:id="rId12"/>
    <p:sldId id="262" r:id="rId13"/>
    <p:sldId id="298" r:id="rId14"/>
    <p:sldId id="267" r:id="rId15"/>
    <p:sldId id="268" r:id="rId16"/>
    <p:sldId id="309" r:id="rId17"/>
    <p:sldId id="311" r:id="rId18"/>
    <p:sldId id="266" r:id="rId19"/>
    <p:sldId id="306" r:id="rId20"/>
    <p:sldId id="319" r:id="rId21"/>
    <p:sldId id="305" r:id="rId22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800"/>
    <a:srgbClr val="FA6A9D"/>
    <a:srgbClr val="CED500"/>
    <a:srgbClr val="FFFC00"/>
    <a:srgbClr val="1AA1B7"/>
    <a:srgbClr val="956272"/>
    <a:srgbClr val="927659"/>
    <a:srgbClr val="4DB3D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Orta Stil 3 - 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Orta Stil 3 - Vurgu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Orta Stil 1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Orta Stil 1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Orta Stil 1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Orta Stil 3 - 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38B1855-1B75-4FBE-930C-398BA8C253C6}" styleName="Tema Uygulanmış Stil 2 - Vurgu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ema Uygulanmış Stil 2 - Vurgu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0627" autoAdjust="0"/>
    <p:restoredTop sz="86398"/>
  </p:normalViewPr>
  <p:slideViewPr>
    <p:cSldViewPr snapToGrid="0">
      <p:cViewPr varScale="1">
        <p:scale>
          <a:sx n="73" d="100"/>
          <a:sy n="73" d="100"/>
        </p:scale>
        <p:origin x="-804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696" y="20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8035A4-72A5-484C-89BE-D956C23FDF23}" type="doc">
      <dgm:prSet loTypeId="urn:microsoft.com/office/officeart/2005/8/layout/arrow4" loCatId="process" qsTypeId="urn:microsoft.com/office/officeart/2005/8/quickstyle/3D5" qsCatId="3D" csTypeId="urn:microsoft.com/office/officeart/2005/8/colors/accent6_4" csCatId="accent6" phldr="1"/>
      <dgm:spPr/>
      <dgm:t>
        <a:bodyPr/>
        <a:lstStyle/>
        <a:p>
          <a:endParaRPr lang="tr-TR"/>
        </a:p>
      </dgm:t>
    </dgm:pt>
    <dgm:pt modelId="{053FE1B3-B59C-4FF9-A61C-A06A8037B2C5}">
      <dgm:prSet phldrT="[Metin]" custT="1"/>
      <dgm:spPr/>
      <dgm:t>
        <a:bodyPr/>
        <a:lstStyle/>
        <a:p>
          <a:r>
            <a:rPr lang="tr-TR" sz="4000" b="1" dirty="0" smtClean="0"/>
            <a:t>NÜFUS </a:t>
          </a:r>
        </a:p>
        <a:p>
          <a:r>
            <a:rPr lang="tr-TR" sz="4000" b="1" dirty="0" smtClean="0"/>
            <a:t>SANAYİLEŞME</a:t>
          </a:r>
        </a:p>
        <a:p>
          <a:r>
            <a:rPr lang="tr-TR" sz="4000" b="1" dirty="0" smtClean="0"/>
            <a:t>KENTLEŞME </a:t>
          </a:r>
        </a:p>
        <a:p>
          <a:r>
            <a:rPr lang="tr-TR" sz="4000" b="1" dirty="0" smtClean="0"/>
            <a:t>TÜKETİM</a:t>
          </a:r>
          <a:endParaRPr lang="tr-TR" sz="1800" b="1" dirty="0"/>
        </a:p>
      </dgm:t>
    </dgm:pt>
    <dgm:pt modelId="{25F583EA-4B10-49C6-B9D6-A208D53666A5}" type="sibTrans" cxnId="{04A4C05F-14D2-4189-B099-0441917D82E5}">
      <dgm:prSet/>
      <dgm:spPr/>
      <dgm:t>
        <a:bodyPr/>
        <a:lstStyle/>
        <a:p>
          <a:endParaRPr lang="tr-TR"/>
        </a:p>
      </dgm:t>
    </dgm:pt>
    <dgm:pt modelId="{7DAA538D-5414-45A9-AF12-76573CE0C0B4}" type="parTrans" cxnId="{04A4C05F-14D2-4189-B099-0441917D82E5}">
      <dgm:prSet/>
      <dgm:spPr/>
      <dgm:t>
        <a:bodyPr/>
        <a:lstStyle/>
        <a:p>
          <a:endParaRPr lang="tr-TR"/>
        </a:p>
      </dgm:t>
    </dgm:pt>
    <dgm:pt modelId="{D6F759F8-834C-1B4D-A983-CB59E28F98CA}">
      <dgm:prSet phldrT="[Metin]" custT="1"/>
      <dgm:spPr/>
      <dgm:t>
        <a:bodyPr/>
        <a:lstStyle/>
        <a:p>
          <a:r>
            <a:rPr lang="tr-TR" sz="4800" b="1" dirty="0" smtClean="0"/>
            <a:t>KAYNAKLAR</a:t>
          </a:r>
          <a:endParaRPr lang="tr-TR" sz="2800" b="1" dirty="0"/>
        </a:p>
      </dgm:t>
    </dgm:pt>
    <dgm:pt modelId="{75133492-181D-7240-BE19-A1C9567AD030}" type="parTrans" cxnId="{2A7DB62F-7854-2444-BB7D-A89B404CD4C8}">
      <dgm:prSet/>
      <dgm:spPr/>
      <dgm:t>
        <a:bodyPr/>
        <a:lstStyle/>
        <a:p>
          <a:endParaRPr lang="tr-TR"/>
        </a:p>
      </dgm:t>
    </dgm:pt>
    <dgm:pt modelId="{47EBEC39-8138-8E4E-857E-E588BA05206A}" type="sibTrans" cxnId="{2A7DB62F-7854-2444-BB7D-A89B404CD4C8}">
      <dgm:prSet/>
      <dgm:spPr/>
      <dgm:t>
        <a:bodyPr/>
        <a:lstStyle/>
        <a:p>
          <a:endParaRPr lang="tr-TR"/>
        </a:p>
      </dgm:t>
    </dgm:pt>
    <dgm:pt modelId="{6025D8C1-A00C-A045-B9A4-5D643E9EF4C2}" type="pres">
      <dgm:prSet presAssocID="{178035A4-72A5-484C-89BE-D956C23FDF23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3CAEB79-E3CD-BF4F-B2EE-BD67AEA32D2B}" type="pres">
      <dgm:prSet presAssocID="{053FE1B3-B59C-4FF9-A61C-A06A8037B2C5}" presName="upArrow" presStyleLbl="node1" presStyleIdx="0" presStyleCnt="2"/>
      <dgm:spPr/>
      <dgm:t>
        <a:bodyPr/>
        <a:lstStyle/>
        <a:p>
          <a:endParaRPr lang="tr-TR"/>
        </a:p>
      </dgm:t>
    </dgm:pt>
    <dgm:pt modelId="{D8541537-5482-1541-88D4-BC7F6C2CB858}" type="pres">
      <dgm:prSet presAssocID="{053FE1B3-B59C-4FF9-A61C-A06A8037B2C5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628FBC9-3669-2D49-B35B-88588E5E2F95}" type="pres">
      <dgm:prSet presAssocID="{D6F759F8-834C-1B4D-A983-CB59E28F98CA}" presName="downArrow" presStyleLbl="node1" presStyleIdx="1" presStyleCnt="2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endParaRPr lang="tr-TR"/>
        </a:p>
      </dgm:t>
    </dgm:pt>
    <dgm:pt modelId="{25C153DB-232C-5548-BAEF-D10EA935E407}" type="pres">
      <dgm:prSet presAssocID="{D6F759F8-834C-1B4D-A983-CB59E28F98CA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A7DB62F-7854-2444-BB7D-A89B404CD4C8}" srcId="{178035A4-72A5-484C-89BE-D956C23FDF23}" destId="{D6F759F8-834C-1B4D-A983-CB59E28F98CA}" srcOrd="1" destOrd="0" parTransId="{75133492-181D-7240-BE19-A1C9567AD030}" sibTransId="{47EBEC39-8138-8E4E-857E-E588BA05206A}"/>
    <dgm:cxn modelId="{04A4C05F-14D2-4189-B099-0441917D82E5}" srcId="{178035A4-72A5-484C-89BE-D956C23FDF23}" destId="{053FE1B3-B59C-4FF9-A61C-A06A8037B2C5}" srcOrd="0" destOrd="0" parTransId="{7DAA538D-5414-45A9-AF12-76573CE0C0B4}" sibTransId="{25F583EA-4B10-49C6-B9D6-A208D53666A5}"/>
    <dgm:cxn modelId="{C4CCB980-CACE-445E-BDB7-26D14F423516}" type="presOf" srcId="{053FE1B3-B59C-4FF9-A61C-A06A8037B2C5}" destId="{D8541537-5482-1541-88D4-BC7F6C2CB858}" srcOrd="0" destOrd="0" presId="urn:microsoft.com/office/officeart/2005/8/layout/arrow4"/>
    <dgm:cxn modelId="{FA9944DC-DF19-4740-9CC4-8F9F45DBF01B}" type="presOf" srcId="{178035A4-72A5-484C-89BE-D956C23FDF23}" destId="{6025D8C1-A00C-A045-B9A4-5D643E9EF4C2}" srcOrd="0" destOrd="0" presId="urn:microsoft.com/office/officeart/2005/8/layout/arrow4"/>
    <dgm:cxn modelId="{6C4777CB-8C7C-4FF7-9323-9C576CD47CF6}" type="presOf" srcId="{D6F759F8-834C-1B4D-A983-CB59E28F98CA}" destId="{25C153DB-232C-5548-BAEF-D10EA935E407}" srcOrd="0" destOrd="0" presId="urn:microsoft.com/office/officeart/2005/8/layout/arrow4"/>
    <dgm:cxn modelId="{F4618B2F-AFF0-4B8E-9DB7-DE8DEE0A2426}" type="presParOf" srcId="{6025D8C1-A00C-A045-B9A4-5D643E9EF4C2}" destId="{93CAEB79-E3CD-BF4F-B2EE-BD67AEA32D2B}" srcOrd="0" destOrd="0" presId="urn:microsoft.com/office/officeart/2005/8/layout/arrow4"/>
    <dgm:cxn modelId="{495E04DD-DD5A-4086-8DCE-71A4771F9692}" type="presParOf" srcId="{6025D8C1-A00C-A045-B9A4-5D643E9EF4C2}" destId="{D8541537-5482-1541-88D4-BC7F6C2CB858}" srcOrd="1" destOrd="0" presId="urn:microsoft.com/office/officeart/2005/8/layout/arrow4"/>
    <dgm:cxn modelId="{EF23EAD5-1DA2-4949-AFE7-359E655A6E08}" type="presParOf" srcId="{6025D8C1-A00C-A045-B9A4-5D643E9EF4C2}" destId="{B628FBC9-3669-2D49-B35B-88588E5E2F95}" srcOrd="2" destOrd="0" presId="urn:microsoft.com/office/officeart/2005/8/layout/arrow4"/>
    <dgm:cxn modelId="{AA8C62E6-9D2E-4107-8497-2F30F48C7E15}" type="presParOf" srcId="{6025D8C1-A00C-A045-B9A4-5D643E9EF4C2}" destId="{25C153DB-232C-5548-BAEF-D10EA935E407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6288D9-6A3D-4240-B2EB-ED6342CC4ACC}" type="doc">
      <dgm:prSet loTypeId="urn:microsoft.com/office/officeart/2005/8/layout/venn2" loCatId="relationship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tr-TR"/>
        </a:p>
      </dgm:t>
    </dgm:pt>
    <dgm:pt modelId="{23EE21B4-75C1-4B2A-885C-43A3B1B56282}">
      <dgm:prSet phldrT="[Metin]" custT="1"/>
      <dgm:spPr>
        <a:xfrm>
          <a:off x="1296161" y="0"/>
          <a:ext cx="6296247" cy="6296247"/>
        </a:xfr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tr-TR" sz="1600" b="1" dirty="0" smtClean="0">
              <a:solidFill>
                <a:sysClr val="window" lastClr="FFFFFF"/>
              </a:solidFill>
              <a:latin typeface="Palatino Linotype"/>
              <a:ea typeface=""/>
              <a:cs typeface=""/>
            </a:rPr>
            <a:t>Önleme</a:t>
          </a:r>
          <a:endParaRPr lang="tr-TR" sz="1600" b="1" dirty="0">
            <a:solidFill>
              <a:sysClr val="window" lastClr="FFFFFF"/>
            </a:solidFill>
            <a:latin typeface="Palatino Linotype"/>
            <a:ea typeface=""/>
            <a:cs typeface=""/>
          </a:endParaRPr>
        </a:p>
      </dgm:t>
    </dgm:pt>
    <dgm:pt modelId="{03947B29-DAE8-4C99-98C3-B2508EE455F8}" type="parTrans" cxnId="{AFD849AC-BEA7-4936-BB09-9BBC1A8662C8}">
      <dgm:prSet/>
      <dgm:spPr/>
      <dgm:t>
        <a:bodyPr/>
        <a:lstStyle/>
        <a:p>
          <a:endParaRPr lang="tr-TR" sz="1600"/>
        </a:p>
      </dgm:t>
    </dgm:pt>
    <dgm:pt modelId="{7DF89614-D147-45C0-BF0F-C460AC8A62D5}" type="sibTrans" cxnId="{AFD849AC-BEA7-4936-BB09-9BBC1A8662C8}">
      <dgm:prSet/>
      <dgm:spPr/>
      <dgm:t>
        <a:bodyPr/>
        <a:lstStyle/>
        <a:p>
          <a:endParaRPr lang="tr-TR" sz="1600"/>
        </a:p>
      </dgm:t>
    </dgm:pt>
    <dgm:pt modelId="{AA6FF1B3-BE4D-481F-B7BB-47F531359487}">
      <dgm:prSet phldrT="[Metin]" custT="1"/>
      <dgm:spPr>
        <a:xfrm>
          <a:off x="1788590" y="944437"/>
          <a:ext cx="5351810" cy="5351810"/>
        </a:xfr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tr-TR" sz="1600" b="1" dirty="0" smtClean="0">
              <a:solidFill>
                <a:sysClr val="window" lastClr="FFFFFF"/>
              </a:solidFill>
              <a:latin typeface="Palatino Linotype"/>
              <a:ea typeface=""/>
              <a:cs typeface=""/>
            </a:rPr>
            <a:t>Döngüsel Kaynak Kullanımı</a:t>
          </a:r>
          <a:endParaRPr lang="tr-TR" sz="1600" b="1" dirty="0">
            <a:solidFill>
              <a:sysClr val="window" lastClr="FFFFFF"/>
            </a:solidFill>
            <a:latin typeface="Palatino Linotype"/>
            <a:ea typeface=""/>
            <a:cs typeface=""/>
          </a:endParaRPr>
        </a:p>
      </dgm:t>
    </dgm:pt>
    <dgm:pt modelId="{C2341FE5-35BF-4A68-8C1E-BF3CCA6BF14C}" type="parTrans" cxnId="{211091D9-A793-4BFF-ADD8-5A49ADB21D42}">
      <dgm:prSet/>
      <dgm:spPr/>
      <dgm:t>
        <a:bodyPr/>
        <a:lstStyle/>
        <a:p>
          <a:endParaRPr lang="tr-TR" sz="1600"/>
        </a:p>
      </dgm:t>
    </dgm:pt>
    <dgm:pt modelId="{F173E155-22BC-46E7-ACE7-DA02E811C96E}" type="sibTrans" cxnId="{211091D9-A793-4BFF-ADD8-5A49ADB21D42}">
      <dgm:prSet/>
      <dgm:spPr/>
      <dgm:t>
        <a:bodyPr/>
        <a:lstStyle/>
        <a:p>
          <a:endParaRPr lang="tr-TR" sz="1600"/>
        </a:p>
      </dgm:t>
    </dgm:pt>
    <dgm:pt modelId="{B904DFD1-D92A-4AC3-A22E-E8877134BA17}">
      <dgm:prSet phldrT="[Metin]" custT="1"/>
      <dgm:spPr>
        <a:xfrm>
          <a:off x="2260809" y="1888874"/>
          <a:ext cx="4407373" cy="4407373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tr-TR" sz="1600" b="1" dirty="0" smtClean="0">
              <a:solidFill>
                <a:sysClr val="window" lastClr="FFFFFF"/>
              </a:solidFill>
              <a:latin typeface="Palatino Linotype"/>
              <a:ea typeface=""/>
              <a:cs typeface=""/>
            </a:rPr>
            <a:t>Sürdürülebilir Ürün Tercihi</a:t>
          </a:r>
          <a:endParaRPr lang="tr-TR" sz="1600" b="1" dirty="0">
            <a:solidFill>
              <a:sysClr val="window" lastClr="FFFFFF"/>
            </a:solidFill>
            <a:latin typeface="Palatino Linotype"/>
            <a:ea typeface=""/>
            <a:cs typeface=""/>
          </a:endParaRPr>
        </a:p>
      </dgm:t>
    </dgm:pt>
    <dgm:pt modelId="{6FF56D36-F727-4B72-9C7E-DE16371936A0}" type="parTrans" cxnId="{B4BA5228-C11D-406B-B950-9381670B0208}">
      <dgm:prSet/>
      <dgm:spPr/>
      <dgm:t>
        <a:bodyPr/>
        <a:lstStyle/>
        <a:p>
          <a:endParaRPr lang="tr-TR" sz="1600"/>
        </a:p>
      </dgm:t>
    </dgm:pt>
    <dgm:pt modelId="{B6CD8CED-9253-49F7-8351-9B65C8A5C672}" type="sibTrans" cxnId="{B4BA5228-C11D-406B-B950-9381670B0208}">
      <dgm:prSet/>
      <dgm:spPr/>
      <dgm:t>
        <a:bodyPr/>
        <a:lstStyle/>
        <a:p>
          <a:endParaRPr lang="tr-TR" sz="1600"/>
        </a:p>
      </dgm:t>
    </dgm:pt>
    <dgm:pt modelId="{6F1C9E48-470E-49A0-B8ED-DA1E2F433F7E}">
      <dgm:prSet phldrT="[Metin]" custT="1"/>
      <dgm:spPr>
        <a:xfrm>
          <a:off x="2733027" y="2833311"/>
          <a:ext cx="3462936" cy="3462936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tr-TR" sz="1600" b="1" dirty="0" smtClean="0">
              <a:solidFill>
                <a:sysClr val="window" lastClr="FFFFFF"/>
              </a:solidFill>
              <a:latin typeface="Palatino Linotype"/>
              <a:ea typeface=""/>
              <a:cs typeface=""/>
            </a:rPr>
            <a:t>Yeniden Kullanım</a:t>
          </a:r>
          <a:endParaRPr lang="tr-TR" sz="1600" b="1" dirty="0">
            <a:solidFill>
              <a:sysClr val="window" lastClr="FFFFFF"/>
            </a:solidFill>
            <a:latin typeface="Palatino Linotype"/>
            <a:ea typeface=""/>
            <a:cs typeface=""/>
          </a:endParaRPr>
        </a:p>
      </dgm:t>
    </dgm:pt>
    <dgm:pt modelId="{0E7E002C-0416-4EDC-8A61-B56CAC280FD5}" type="parTrans" cxnId="{C579FDD7-4DB2-4E22-8260-4E7F3855976A}">
      <dgm:prSet/>
      <dgm:spPr/>
      <dgm:t>
        <a:bodyPr/>
        <a:lstStyle/>
        <a:p>
          <a:endParaRPr lang="tr-TR" sz="1600"/>
        </a:p>
      </dgm:t>
    </dgm:pt>
    <dgm:pt modelId="{6A6DAA74-AE03-41FD-862B-959FC41AF5C2}" type="sibTrans" cxnId="{C579FDD7-4DB2-4E22-8260-4E7F3855976A}">
      <dgm:prSet/>
      <dgm:spPr/>
      <dgm:t>
        <a:bodyPr/>
        <a:lstStyle/>
        <a:p>
          <a:endParaRPr lang="tr-TR" sz="1600"/>
        </a:p>
      </dgm:t>
    </dgm:pt>
    <dgm:pt modelId="{EB6B943C-1E3A-4286-A2CB-A32ABE0D39D3}">
      <dgm:prSet phldrT="[Metin]" custT="1"/>
      <dgm:spPr>
        <a:xfrm>
          <a:off x="3205246" y="3777748"/>
          <a:ext cx="2518499" cy="2518499"/>
        </a:xfr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tr-TR" sz="1600" b="1" dirty="0" smtClean="0">
              <a:solidFill>
                <a:sysClr val="window" lastClr="FFFFFF"/>
              </a:solidFill>
              <a:latin typeface="Palatino Linotype"/>
              <a:ea typeface=""/>
              <a:cs typeface=""/>
            </a:rPr>
            <a:t>Geri Dönüşüm</a:t>
          </a:r>
          <a:endParaRPr lang="tr-TR" sz="1600" b="1" dirty="0">
            <a:solidFill>
              <a:sysClr val="window" lastClr="FFFFFF"/>
            </a:solidFill>
            <a:latin typeface="Palatino Linotype"/>
            <a:ea typeface=""/>
            <a:cs typeface=""/>
          </a:endParaRPr>
        </a:p>
      </dgm:t>
    </dgm:pt>
    <dgm:pt modelId="{3E8334FA-5737-404E-8F55-9474D72CBDEC}" type="parTrans" cxnId="{5AB181BA-9C0B-4926-AE16-C12320846613}">
      <dgm:prSet/>
      <dgm:spPr/>
      <dgm:t>
        <a:bodyPr/>
        <a:lstStyle/>
        <a:p>
          <a:endParaRPr lang="tr-TR" sz="1600"/>
        </a:p>
      </dgm:t>
    </dgm:pt>
    <dgm:pt modelId="{CA483222-1273-4DE2-9ECE-9EC97AA50F39}" type="sibTrans" cxnId="{5AB181BA-9C0B-4926-AE16-C12320846613}">
      <dgm:prSet/>
      <dgm:spPr/>
      <dgm:t>
        <a:bodyPr/>
        <a:lstStyle/>
        <a:p>
          <a:endParaRPr lang="tr-TR" sz="1600"/>
        </a:p>
      </dgm:t>
    </dgm:pt>
    <dgm:pt modelId="{8D17D951-A963-4F4B-B2A1-5F9F6C8ACB9D}">
      <dgm:prSet phldrT="[Metin]" custT="1"/>
      <dgm:spPr>
        <a:xfrm>
          <a:off x="3677465" y="4722186"/>
          <a:ext cx="1574061" cy="1574061"/>
        </a:xfrm>
        <a:solidFill>
          <a:sysClr val="windowText" lastClr="0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tr-TR" sz="1600" b="1" dirty="0" smtClean="0">
              <a:solidFill>
                <a:sysClr val="window" lastClr="FFFFFF"/>
              </a:solidFill>
              <a:latin typeface="Palatino Linotype"/>
              <a:ea typeface=""/>
              <a:cs typeface=""/>
            </a:rPr>
            <a:t>Enerji Bertaraf</a:t>
          </a:r>
          <a:endParaRPr lang="tr-TR" sz="1600" b="1" dirty="0">
            <a:solidFill>
              <a:sysClr val="window" lastClr="FFFFFF"/>
            </a:solidFill>
            <a:latin typeface="Palatino Linotype"/>
            <a:ea typeface=""/>
            <a:cs typeface=""/>
          </a:endParaRPr>
        </a:p>
      </dgm:t>
    </dgm:pt>
    <dgm:pt modelId="{45B1B8D8-7835-45A4-BE28-E7D1F9A9F36C}" type="parTrans" cxnId="{C9FDC8B7-504E-4315-ADF4-839355B01B3C}">
      <dgm:prSet/>
      <dgm:spPr/>
      <dgm:t>
        <a:bodyPr/>
        <a:lstStyle/>
        <a:p>
          <a:endParaRPr lang="tr-TR" sz="1600"/>
        </a:p>
      </dgm:t>
    </dgm:pt>
    <dgm:pt modelId="{99B3EE44-D86C-47D3-A4A3-D217E4399744}" type="sibTrans" cxnId="{C9FDC8B7-504E-4315-ADF4-839355B01B3C}">
      <dgm:prSet/>
      <dgm:spPr/>
      <dgm:t>
        <a:bodyPr/>
        <a:lstStyle/>
        <a:p>
          <a:endParaRPr lang="tr-TR" sz="1600"/>
        </a:p>
      </dgm:t>
    </dgm:pt>
    <dgm:pt modelId="{1BA5DB0E-542B-48B8-8EB0-1F82F45F406F}" type="pres">
      <dgm:prSet presAssocID="{E36288D9-6A3D-4240-B2EB-ED6342CC4ACC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8965BEF-879E-4395-BEB6-ACBA22830148}" type="pres">
      <dgm:prSet presAssocID="{E36288D9-6A3D-4240-B2EB-ED6342CC4ACC}" presName="comp1" presStyleCnt="0"/>
      <dgm:spPr/>
      <dgm:t>
        <a:bodyPr/>
        <a:lstStyle/>
        <a:p>
          <a:endParaRPr lang="tr-TR"/>
        </a:p>
      </dgm:t>
    </dgm:pt>
    <dgm:pt modelId="{98529A93-07B5-4489-B81F-87A0C01BE031}" type="pres">
      <dgm:prSet presAssocID="{E36288D9-6A3D-4240-B2EB-ED6342CC4ACC}" presName="circle1" presStyleLbl="node1" presStyleIdx="0" presStyleCnt="6" custLinFactNeighborX="-321" custLinFactNeighborY="175"/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D92E9586-3A68-4000-97CE-6219B527C394}" type="pres">
      <dgm:prSet presAssocID="{E36288D9-6A3D-4240-B2EB-ED6342CC4ACC}" presName="c1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1045110-70E2-4916-B4AD-D3B7C984404D}" type="pres">
      <dgm:prSet presAssocID="{E36288D9-6A3D-4240-B2EB-ED6342CC4ACC}" presName="comp2" presStyleCnt="0"/>
      <dgm:spPr/>
      <dgm:t>
        <a:bodyPr/>
        <a:lstStyle/>
        <a:p>
          <a:endParaRPr lang="tr-TR"/>
        </a:p>
      </dgm:t>
    </dgm:pt>
    <dgm:pt modelId="{1EDDEC29-BCA5-4C55-84D2-DB8AC4E30CF5}" type="pres">
      <dgm:prSet presAssocID="{E36288D9-6A3D-4240-B2EB-ED6342CC4ACC}" presName="circle2" presStyleLbl="node1" presStyleIdx="1" presStyleCnt="6"/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5B89A585-881C-4D1E-A83F-B06188732365}" type="pres">
      <dgm:prSet presAssocID="{E36288D9-6A3D-4240-B2EB-ED6342CC4ACC}" presName="c2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60E5B92-0C25-4A3B-9FD5-A76E8B7A47A2}" type="pres">
      <dgm:prSet presAssocID="{E36288D9-6A3D-4240-B2EB-ED6342CC4ACC}" presName="comp3" presStyleCnt="0"/>
      <dgm:spPr/>
      <dgm:t>
        <a:bodyPr/>
        <a:lstStyle/>
        <a:p>
          <a:endParaRPr lang="tr-TR"/>
        </a:p>
      </dgm:t>
    </dgm:pt>
    <dgm:pt modelId="{E7B1C4DB-9FED-4760-93BF-B6A19ECEE6A5}" type="pres">
      <dgm:prSet presAssocID="{E36288D9-6A3D-4240-B2EB-ED6342CC4ACC}" presName="circle3" presStyleLbl="node1" presStyleIdx="2" presStyleCnt="6"/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15481C70-BA21-42E8-BE7A-B437B502DBF1}" type="pres">
      <dgm:prSet presAssocID="{E36288D9-6A3D-4240-B2EB-ED6342CC4ACC}" presName="c3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70D8274-0989-4798-A465-11E86D6CB71D}" type="pres">
      <dgm:prSet presAssocID="{E36288D9-6A3D-4240-B2EB-ED6342CC4ACC}" presName="comp4" presStyleCnt="0"/>
      <dgm:spPr/>
      <dgm:t>
        <a:bodyPr/>
        <a:lstStyle/>
        <a:p>
          <a:endParaRPr lang="tr-TR"/>
        </a:p>
      </dgm:t>
    </dgm:pt>
    <dgm:pt modelId="{651A4A28-30F3-4E11-8F88-D463F1B66CB6}" type="pres">
      <dgm:prSet presAssocID="{E36288D9-6A3D-4240-B2EB-ED6342CC4ACC}" presName="circle4" presStyleLbl="node1" presStyleIdx="3" presStyleCnt="6"/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9B6D2C4E-B8FB-4C58-B3AD-D09EF4722858}" type="pres">
      <dgm:prSet presAssocID="{E36288D9-6A3D-4240-B2EB-ED6342CC4ACC}" presName="c4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CA81C55-1F07-4772-96E1-C189CFEA7D8E}" type="pres">
      <dgm:prSet presAssocID="{E36288D9-6A3D-4240-B2EB-ED6342CC4ACC}" presName="comp5" presStyleCnt="0"/>
      <dgm:spPr/>
      <dgm:t>
        <a:bodyPr/>
        <a:lstStyle/>
        <a:p>
          <a:endParaRPr lang="tr-TR"/>
        </a:p>
      </dgm:t>
    </dgm:pt>
    <dgm:pt modelId="{31BCDE7A-B7B6-4C6F-B03D-51DCC7AE898B}" type="pres">
      <dgm:prSet presAssocID="{E36288D9-6A3D-4240-B2EB-ED6342CC4ACC}" presName="circle5" presStyleLbl="node1" presStyleIdx="4" presStyleCnt="6"/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B026696E-0E88-46FD-9931-1273E3830D85}" type="pres">
      <dgm:prSet presAssocID="{E36288D9-6A3D-4240-B2EB-ED6342CC4ACC}" presName="c5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648C7FE-91C4-4F86-83AC-9C9787B58468}" type="pres">
      <dgm:prSet presAssocID="{E36288D9-6A3D-4240-B2EB-ED6342CC4ACC}" presName="comp6" presStyleCnt="0"/>
      <dgm:spPr/>
      <dgm:t>
        <a:bodyPr/>
        <a:lstStyle/>
        <a:p>
          <a:endParaRPr lang="tr-TR"/>
        </a:p>
      </dgm:t>
    </dgm:pt>
    <dgm:pt modelId="{B2E09653-4C1E-4D33-94ED-2450FD60EF82}" type="pres">
      <dgm:prSet presAssocID="{E36288D9-6A3D-4240-B2EB-ED6342CC4ACC}" presName="circle6" presStyleLbl="node1" presStyleIdx="5" presStyleCnt="6" custScaleX="128632"/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567AB303-CD21-4545-9B9D-0FC1796B533B}" type="pres">
      <dgm:prSet presAssocID="{E36288D9-6A3D-4240-B2EB-ED6342CC4ACC}" presName="c6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393F6E8-1984-4C25-B584-471CF2696639}" type="presOf" srcId="{6F1C9E48-470E-49A0-B8ED-DA1E2F433F7E}" destId="{651A4A28-30F3-4E11-8F88-D463F1B66CB6}" srcOrd="0" destOrd="0" presId="urn:microsoft.com/office/officeart/2005/8/layout/venn2"/>
    <dgm:cxn modelId="{27BD76AA-216F-4222-A181-C82B39602B70}" type="presOf" srcId="{B904DFD1-D92A-4AC3-A22E-E8877134BA17}" destId="{15481C70-BA21-42E8-BE7A-B437B502DBF1}" srcOrd="1" destOrd="0" presId="urn:microsoft.com/office/officeart/2005/8/layout/venn2"/>
    <dgm:cxn modelId="{AFD849AC-BEA7-4936-BB09-9BBC1A8662C8}" srcId="{E36288D9-6A3D-4240-B2EB-ED6342CC4ACC}" destId="{23EE21B4-75C1-4B2A-885C-43A3B1B56282}" srcOrd="0" destOrd="0" parTransId="{03947B29-DAE8-4C99-98C3-B2508EE455F8}" sibTransId="{7DF89614-D147-45C0-BF0F-C460AC8A62D5}"/>
    <dgm:cxn modelId="{00A6A0AE-BE05-40D8-93B1-11FC20F2CB4C}" type="presOf" srcId="{AA6FF1B3-BE4D-481F-B7BB-47F531359487}" destId="{5B89A585-881C-4D1E-A83F-B06188732365}" srcOrd="1" destOrd="0" presId="urn:microsoft.com/office/officeart/2005/8/layout/venn2"/>
    <dgm:cxn modelId="{ABAB18BF-864C-4CDD-9340-64A7DC4388B9}" type="presOf" srcId="{6F1C9E48-470E-49A0-B8ED-DA1E2F433F7E}" destId="{9B6D2C4E-B8FB-4C58-B3AD-D09EF4722858}" srcOrd="1" destOrd="0" presId="urn:microsoft.com/office/officeart/2005/8/layout/venn2"/>
    <dgm:cxn modelId="{A41AE7BB-68CC-49A4-B11A-3C172B2F8AC3}" type="presOf" srcId="{E36288D9-6A3D-4240-B2EB-ED6342CC4ACC}" destId="{1BA5DB0E-542B-48B8-8EB0-1F82F45F406F}" srcOrd="0" destOrd="0" presId="urn:microsoft.com/office/officeart/2005/8/layout/venn2"/>
    <dgm:cxn modelId="{2F2BF604-6A8D-4A67-8027-B64F0735163C}" type="presOf" srcId="{EB6B943C-1E3A-4286-A2CB-A32ABE0D39D3}" destId="{31BCDE7A-B7B6-4C6F-B03D-51DCC7AE898B}" srcOrd="0" destOrd="0" presId="urn:microsoft.com/office/officeart/2005/8/layout/venn2"/>
    <dgm:cxn modelId="{211091D9-A793-4BFF-ADD8-5A49ADB21D42}" srcId="{E36288D9-6A3D-4240-B2EB-ED6342CC4ACC}" destId="{AA6FF1B3-BE4D-481F-B7BB-47F531359487}" srcOrd="1" destOrd="0" parTransId="{C2341FE5-35BF-4A68-8C1E-BF3CCA6BF14C}" sibTransId="{F173E155-22BC-46E7-ACE7-DA02E811C96E}"/>
    <dgm:cxn modelId="{6AF03579-D062-44C4-83B8-21F2D31EB4BF}" type="presOf" srcId="{EB6B943C-1E3A-4286-A2CB-A32ABE0D39D3}" destId="{B026696E-0E88-46FD-9931-1273E3830D85}" srcOrd="1" destOrd="0" presId="urn:microsoft.com/office/officeart/2005/8/layout/venn2"/>
    <dgm:cxn modelId="{85440E8E-3C85-486B-A965-5F110ED2D5B6}" type="presOf" srcId="{23EE21B4-75C1-4B2A-885C-43A3B1B56282}" destId="{98529A93-07B5-4489-B81F-87A0C01BE031}" srcOrd="0" destOrd="0" presId="urn:microsoft.com/office/officeart/2005/8/layout/venn2"/>
    <dgm:cxn modelId="{00102850-09DE-476C-8B89-B377D4CCF2DF}" type="presOf" srcId="{8D17D951-A963-4F4B-B2A1-5F9F6C8ACB9D}" destId="{B2E09653-4C1E-4D33-94ED-2450FD60EF82}" srcOrd="0" destOrd="0" presId="urn:microsoft.com/office/officeart/2005/8/layout/venn2"/>
    <dgm:cxn modelId="{C9FDC8B7-504E-4315-ADF4-839355B01B3C}" srcId="{E36288D9-6A3D-4240-B2EB-ED6342CC4ACC}" destId="{8D17D951-A963-4F4B-B2A1-5F9F6C8ACB9D}" srcOrd="5" destOrd="0" parTransId="{45B1B8D8-7835-45A4-BE28-E7D1F9A9F36C}" sibTransId="{99B3EE44-D86C-47D3-A4A3-D217E4399744}"/>
    <dgm:cxn modelId="{03C071EE-DCC4-4CD7-ABF5-35F273E16EB3}" type="presOf" srcId="{AA6FF1B3-BE4D-481F-B7BB-47F531359487}" destId="{1EDDEC29-BCA5-4C55-84D2-DB8AC4E30CF5}" srcOrd="0" destOrd="0" presId="urn:microsoft.com/office/officeart/2005/8/layout/venn2"/>
    <dgm:cxn modelId="{5AB181BA-9C0B-4926-AE16-C12320846613}" srcId="{E36288D9-6A3D-4240-B2EB-ED6342CC4ACC}" destId="{EB6B943C-1E3A-4286-A2CB-A32ABE0D39D3}" srcOrd="4" destOrd="0" parTransId="{3E8334FA-5737-404E-8F55-9474D72CBDEC}" sibTransId="{CA483222-1273-4DE2-9ECE-9EC97AA50F39}"/>
    <dgm:cxn modelId="{B4BA5228-C11D-406B-B950-9381670B0208}" srcId="{E36288D9-6A3D-4240-B2EB-ED6342CC4ACC}" destId="{B904DFD1-D92A-4AC3-A22E-E8877134BA17}" srcOrd="2" destOrd="0" parTransId="{6FF56D36-F727-4B72-9C7E-DE16371936A0}" sibTransId="{B6CD8CED-9253-49F7-8351-9B65C8A5C672}"/>
    <dgm:cxn modelId="{CBC019D9-3D99-4D64-AEC0-7B3680DD209A}" type="presOf" srcId="{23EE21B4-75C1-4B2A-885C-43A3B1B56282}" destId="{D92E9586-3A68-4000-97CE-6219B527C394}" srcOrd="1" destOrd="0" presId="urn:microsoft.com/office/officeart/2005/8/layout/venn2"/>
    <dgm:cxn modelId="{33D1176E-4661-4BC0-8E77-FC8223690F23}" type="presOf" srcId="{8D17D951-A963-4F4B-B2A1-5F9F6C8ACB9D}" destId="{567AB303-CD21-4545-9B9D-0FC1796B533B}" srcOrd="1" destOrd="0" presId="urn:microsoft.com/office/officeart/2005/8/layout/venn2"/>
    <dgm:cxn modelId="{C579FDD7-4DB2-4E22-8260-4E7F3855976A}" srcId="{E36288D9-6A3D-4240-B2EB-ED6342CC4ACC}" destId="{6F1C9E48-470E-49A0-B8ED-DA1E2F433F7E}" srcOrd="3" destOrd="0" parTransId="{0E7E002C-0416-4EDC-8A61-B56CAC280FD5}" sibTransId="{6A6DAA74-AE03-41FD-862B-959FC41AF5C2}"/>
    <dgm:cxn modelId="{1CB0DEBE-CBE8-4F12-9E41-7C54327F833C}" type="presOf" srcId="{B904DFD1-D92A-4AC3-A22E-E8877134BA17}" destId="{E7B1C4DB-9FED-4760-93BF-B6A19ECEE6A5}" srcOrd="0" destOrd="0" presId="urn:microsoft.com/office/officeart/2005/8/layout/venn2"/>
    <dgm:cxn modelId="{8CBD3DBC-ECC1-4F8E-B179-2EDDEF3C2ABD}" type="presParOf" srcId="{1BA5DB0E-542B-48B8-8EB0-1F82F45F406F}" destId="{E8965BEF-879E-4395-BEB6-ACBA22830148}" srcOrd="0" destOrd="0" presId="urn:microsoft.com/office/officeart/2005/8/layout/venn2"/>
    <dgm:cxn modelId="{1429723D-4FA3-4F3F-9420-93B62B5B9365}" type="presParOf" srcId="{E8965BEF-879E-4395-BEB6-ACBA22830148}" destId="{98529A93-07B5-4489-B81F-87A0C01BE031}" srcOrd="0" destOrd="0" presId="urn:microsoft.com/office/officeart/2005/8/layout/venn2"/>
    <dgm:cxn modelId="{7DEC7D70-0723-42EE-AEEB-3AEEF5B4ADB9}" type="presParOf" srcId="{E8965BEF-879E-4395-BEB6-ACBA22830148}" destId="{D92E9586-3A68-4000-97CE-6219B527C394}" srcOrd="1" destOrd="0" presId="urn:microsoft.com/office/officeart/2005/8/layout/venn2"/>
    <dgm:cxn modelId="{55FFD1CB-B7A8-4791-A8CD-DC5CBCA3BC73}" type="presParOf" srcId="{1BA5DB0E-542B-48B8-8EB0-1F82F45F406F}" destId="{81045110-70E2-4916-B4AD-D3B7C984404D}" srcOrd="1" destOrd="0" presId="urn:microsoft.com/office/officeart/2005/8/layout/venn2"/>
    <dgm:cxn modelId="{9CF1892D-F1F6-474B-8EB7-5C929C9B0FB7}" type="presParOf" srcId="{81045110-70E2-4916-B4AD-D3B7C984404D}" destId="{1EDDEC29-BCA5-4C55-84D2-DB8AC4E30CF5}" srcOrd="0" destOrd="0" presId="urn:microsoft.com/office/officeart/2005/8/layout/venn2"/>
    <dgm:cxn modelId="{89B75AEE-62C9-4B40-A12E-B2A54F32C7A2}" type="presParOf" srcId="{81045110-70E2-4916-B4AD-D3B7C984404D}" destId="{5B89A585-881C-4D1E-A83F-B06188732365}" srcOrd="1" destOrd="0" presId="urn:microsoft.com/office/officeart/2005/8/layout/venn2"/>
    <dgm:cxn modelId="{F0493A35-F78E-430D-B1AE-3F70C68BC466}" type="presParOf" srcId="{1BA5DB0E-542B-48B8-8EB0-1F82F45F406F}" destId="{C60E5B92-0C25-4A3B-9FD5-A76E8B7A47A2}" srcOrd="2" destOrd="0" presId="urn:microsoft.com/office/officeart/2005/8/layout/venn2"/>
    <dgm:cxn modelId="{CEC8AEBF-0659-448C-B3A9-6B6730B9D7D8}" type="presParOf" srcId="{C60E5B92-0C25-4A3B-9FD5-A76E8B7A47A2}" destId="{E7B1C4DB-9FED-4760-93BF-B6A19ECEE6A5}" srcOrd="0" destOrd="0" presId="urn:microsoft.com/office/officeart/2005/8/layout/venn2"/>
    <dgm:cxn modelId="{283D6C40-F94A-4305-BFC7-4765C73C0BEE}" type="presParOf" srcId="{C60E5B92-0C25-4A3B-9FD5-A76E8B7A47A2}" destId="{15481C70-BA21-42E8-BE7A-B437B502DBF1}" srcOrd="1" destOrd="0" presId="urn:microsoft.com/office/officeart/2005/8/layout/venn2"/>
    <dgm:cxn modelId="{30C9FE87-822F-4CFE-8D29-E4BCB19307A1}" type="presParOf" srcId="{1BA5DB0E-542B-48B8-8EB0-1F82F45F406F}" destId="{970D8274-0989-4798-A465-11E86D6CB71D}" srcOrd="3" destOrd="0" presId="urn:microsoft.com/office/officeart/2005/8/layout/venn2"/>
    <dgm:cxn modelId="{22E174E2-EF7B-4504-A0FD-A6840F28EE2F}" type="presParOf" srcId="{970D8274-0989-4798-A465-11E86D6CB71D}" destId="{651A4A28-30F3-4E11-8F88-D463F1B66CB6}" srcOrd="0" destOrd="0" presId="urn:microsoft.com/office/officeart/2005/8/layout/venn2"/>
    <dgm:cxn modelId="{9E8A0688-5695-40E7-8156-BE82FCAEC799}" type="presParOf" srcId="{970D8274-0989-4798-A465-11E86D6CB71D}" destId="{9B6D2C4E-B8FB-4C58-B3AD-D09EF4722858}" srcOrd="1" destOrd="0" presId="urn:microsoft.com/office/officeart/2005/8/layout/venn2"/>
    <dgm:cxn modelId="{80E0363B-86A8-46AD-933F-EAC956A3457B}" type="presParOf" srcId="{1BA5DB0E-542B-48B8-8EB0-1F82F45F406F}" destId="{4CA81C55-1F07-4772-96E1-C189CFEA7D8E}" srcOrd="4" destOrd="0" presId="urn:microsoft.com/office/officeart/2005/8/layout/venn2"/>
    <dgm:cxn modelId="{F53B9874-D564-44F7-8C93-FD34FFE76F9B}" type="presParOf" srcId="{4CA81C55-1F07-4772-96E1-C189CFEA7D8E}" destId="{31BCDE7A-B7B6-4C6F-B03D-51DCC7AE898B}" srcOrd="0" destOrd="0" presId="urn:microsoft.com/office/officeart/2005/8/layout/venn2"/>
    <dgm:cxn modelId="{D255A18A-ED4B-40A3-BDC8-DF0CFFD54862}" type="presParOf" srcId="{4CA81C55-1F07-4772-96E1-C189CFEA7D8E}" destId="{B026696E-0E88-46FD-9931-1273E3830D85}" srcOrd="1" destOrd="0" presId="urn:microsoft.com/office/officeart/2005/8/layout/venn2"/>
    <dgm:cxn modelId="{5038EADA-C9F9-4298-B1EF-F68CA6414D24}" type="presParOf" srcId="{1BA5DB0E-542B-48B8-8EB0-1F82F45F406F}" destId="{3648C7FE-91C4-4F86-83AC-9C9787B58468}" srcOrd="5" destOrd="0" presId="urn:microsoft.com/office/officeart/2005/8/layout/venn2"/>
    <dgm:cxn modelId="{D0FEBA12-3D72-403B-AAC7-D8758B7CBD3A}" type="presParOf" srcId="{3648C7FE-91C4-4F86-83AC-9C9787B58468}" destId="{B2E09653-4C1E-4D33-94ED-2450FD60EF82}" srcOrd="0" destOrd="0" presId="urn:microsoft.com/office/officeart/2005/8/layout/venn2"/>
    <dgm:cxn modelId="{BBEC7CE2-4CED-4ECE-AEDA-88FC594905C9}" type="presParOf" srcId="{3648C7FE-91C4-4F86-83AC-9C9787B58468}" destId="{567AB303-CD21-4545-9B9D-0FC1796B533B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FE1138-1881-47EC-9751-66A412957E16}" type="doc">
      <dgm:prSet loTypeId="urn:microsoft.com/office/officeart/2005/8/layout/radial6" loCatId="cycle" qsTypeId="urn:microsoft.com/office/officeart/2005/8/quickstyle/3d3" qsCatId="3D" csTypeId="urn:microsoft.com/office/officeart/2005/8/colors/colorful1#2" csCatId="colorful" phldr="1"/>
      <dgm:spPr/>
      <dgm:t>
        <a:bodyPr/>
        <a:lstStyle/>
        <a:p>
          <a:endParaRPr lang="tr-TR"/>
        </a:p>
      </dgm:t>
    </dgm:pt>
    <dgm:pt modelId="{F0333A68-DDB4-4F97-ADE0-CEB46FDA7132}">
      <dgm:prSet phldrT="[Metin]"/>
      <dgm:spPr>
        <a:xfrm>
          <a:off x="2900356" y="2167083"/>
          <a:ext cx="2428886" cy="1858520"/>
        </a:xfr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TEHLİKESİZ ATIKLAR</a:t>
          </a:r>
          <a:endParaRPr lang="tr-TR" dirty="0" smtClean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8679319A-3977-4981-876D-47A9A5E7C706}" type="parTrans" cxnId="{8B81226F-A6A1-4F94-BEDD-BB4DA10320E6}">
      <dgm:prSet/>
      <dgm:spPr/>
      <dgm:t>
        <a:bodyPr/>
        <a:lstStyle/>
        <a:p>
          <a:endParaRPr lang="tr-TR"/>
        </a:p>
      </dgm:t>
    </dgm:pt>
    <dgm:pt modelId="{0EFED13C-625E-4A72-B92E-49FED5E808CD}" type="sibTrans" cxnId="{8B81226F-A6A1-4F94-BEDD-BB4DA10320E6}">
      <dgm:prSet/>
      <dgm:spPr/>
      <dgm:t>
        <a:bodyPr/>
        <a:lstStyle/>
        <a:p>
          <a:endParaRPr lang="tr-TR"/>
        </a:p>
      </dgm:t>
    </dgm:pt>
    <dgm:pt modelId="{183BED58-0237-4571-9287-BA39A2B0A75D}">
      <dgm:prSet phldrT="[Metin]" custT="1"/>
      <dgm:spPr>
        <a:xfrm>
          <a:off x="3234459" y="1553"/>
          <a:ext cx="1760680" cy="1007000"/>
        </a:xfrm>
        <a:solidFill>
          <a:srgbClr val="FFC000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Plastik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537FD14C-0A47-41D9-994A-03DAE32CA30D}" type="parTrans" cxnId="{A43695FA-F0AB-4D0B-B386-A97D155AEF42}">
      <dgm:prSet/>
      <dgm:spPr/>
      <dgm:t>
        <a:bodyPr/>
        <a:lstStyle/>
        <a:p>
          <a:endParaRPr lang="tr-TR"/>
        </a:p>
      </dgm:t>
    </dgm:pt>
    <dgm:pt modelId="{A031B0F8-A364-4038-9DBA-A3ADCBEAFEF9}" type="sibTrans" cxnId="{A43695FA-F0AB-4D0B-B386-A97D155AEF42}">
      <dgm:prSet/>
      <dgm:spPr>
        <a:xfrm>
          <a:off x="1629236" y="464909"/>
          <a:ext cx="5255083" cy="5255083"/>
        </a:xfr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9C5B750A-5A2E-4438-B7E4-D2E5309917D4}">
      <dgm:prSet phldrT="[Metin]" custT="1"/>
      <dgm:spPr>
        <a:xfrm>
          <a:off x="4936368" y="519796"/>
          <a:ext cx="1760680" cy="1007000"/>
        </a:xfrm>
        <a:solidFill>
          <a:srgbClr val="5B9BD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Kağıt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31D73689-1A74-4AB3-BE6A-F1DEC2CCB1D3}" type="parTrans" cxnId="{F46F16DF-C51A-4837-82EC-B020691D41D6}">
      <dgm:prSet/>
      <dgm:spPr/>
      <dgm:t>
        <a:bodyPr/>
        <a:lstStyle/>
        <a:p>
          <a:endParaRPr lang="tr-TR"/>
        </a:p>
      </dgm:t>
    </dgm:pt>
    <dgm:pt modelId="{93B26124-DA6A-4406-8F41-898B1BA8D1A0}" type="sibTrans" cxnId="{F46F16DF-C51A-4837-82EC-B020691D41D6}">
      <dgm:prSet/>
      <dgm:spPr>
        <a:xfrm>
          <a:off x="1440779" y="308324"/>
          <a:ext cx="5255083" cy="5255083"/>
        </a:xfr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31070A5B-8C01-4074-ABCE-260C33DD99FC}">
      <dgm:prSet phldrT="[Metin]" custT="1"/>
      <dgm:spPr>
        <a:xfrm>
          <a:off x="5698922" y="1792090"/>
          <a:ext cx="1760680" cy="1007000"/>
        </a:xfrm>
        <a:solidFill>
          <a:srgbClr val="70AD4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Cam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D7C7614D-2F11-48C0-8B20-F4684E9C6B32}" type="parTrans" cxnId="{1F17628E-AD04-4731-89A4-30206AB65FF0}">
      <dgm:prSet/>
      <dgm:spPr/>
      <dgm:t>
        <a:bodyPr/>
        <a:lstStyle/>
        <a:p>
          <a:endParaRPr lang="tr-TR"/>
        </a:p>
      </dgm:t>
    </dgm:pt>
    <dgm:pt modelId="{500F1DA6-C15C-4C65-9ACB-662B27AEB865}" type="sibTrans" cxnId="{1F17628E-AD04-4731-89A4-30206AB65FF0}">
      <dgm:prSet/>
      <dgm:spPr>
        <a:xfrm>
          <a:off x="1467929" y="406668"/>
          <a:ext cx="5255083" cy="5255083"/>
        </a:xfr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A6080892-0054-441D-AB2A-0CA958085F13}">
      <dgm:prSet phldrT="[Metin]" custT="1"/>
      <dgm:spPr>
        <a:xfrm>
          <a:off x="5686435" y="3310088"/>
          <a:ext cx="1760680" cy="1007000"/>
        </a:xfrm>
        <a:solidFill>
          <a:srgbClr val="E7E6E6">
            <a:lumMod val="75000"/>
          </a:srgbClr>
        </a:solidFill>
        <a:ln>
          <a:solidFill>
            <a:srgbClr val="E7E6E6">
              <a:lumMod val="90000"/>
            </a:srgb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Metal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71D5F0C7-2869-46BC-8C49-B9909CC78B36}" type="parTrans" cxnId="{1F54A396-C59E-4E6B-A761-85142DFAE12F}">
      <dgm:prSet/>
      <dgm:spPr/>
      <dgm:t>
        <a:bodyPr/>
        <a:lstStyle/>
        <a:p>
          <a:endParaRPr lang="tr-TR"/>
        </a:p>
      </dgm:t>
    </dgm:pt>
    <dgm:pt modelId="{3FDA3028-B095-42ED-BB1D-BE885E1332AF}" type="sibTrans" cxnId="{1F54A396-C59E-4E6B-A761-85142DFAE12F}">
      <dgm:prSet/>
      <dgm:spPr>
        <a:xfrm>
          <a:off x="1457208" y="441514"/>
          <a:ext cx="5255083" cy="5255083"/>
        </a:xfr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0D3816CE-61C0-46B9-8AFF-BA2D7C000289}">
      <dgm:prSet phldrT="[Metin]" custT="1"/>
      <dgm:spPr>
        <a:xfrm>
          <a:off x="4900624" y="4524544"/>
          <a:ext cx="1760680" cy="1007000"/>
        </a:xfr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Kompozit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AA795BAE-25C3-45E2-87FE-31CA65105AF0}" type="parTrans" cxnId="{9B11D929-1267-4398-8BED-A2BC3F394E1B}">
      <dgm:prSet/>
      <dgm:spPr/>
      <dgm:t>
        <a:bodyPr/>
        <a:lstStyle/>
        <a:p>
          <a:endParaRPr lang="tr-TR"/>
        </a:p>
      </dgm:t>
    </dgm:pt>
    <dgm:pt modelId="{1586665F-89EB-4F36-B51F-DF73F8DF9A8B}" type="sibTrans" cxnId="{9B11D929-1267-4398-8BED-A2BC3F394E1B}">
      <dgm:prSet/>
      <dgm:spPr>
        <a:xfrm>
          <a:off x="1420327" y="474065"/>
          <a:ext cx="5255083" cy="5255083"/>
        </a:xfr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B287C3B7-C5D6-4386-8E0B-815E28C115FA}">
      <dgm:prSet phldrT="[Metin]" custT="1"/>
      <dgm:spPr>
        <a:xfrm>
          <a:off x="3306149" y="5185686"/>
          <a:ext cx="1760680" cy="1007000"/>
        </a:xfrm>
        <a:solidFill>
          <a:srgbClr val="FFC000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Ahşap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1D393E62-0A56-4D44-B84E-246F21B26910}" type="parTrans" cxnId="{92C2448A-384F-4C9A-961C-7CF3399B6DB7}">
      <dgm:prSet/>
      <dgm:spPr/>
      <dgm:t>
        <a:bodyPr/>
        <a:lstStyle/>
        <a:p>
          <a:endParaRPr lang="tr-TR"/>
        </a:p>
      </dgm:t>
    </dgm:pt>
    <dgm:pt modelId="{D82B652B-4A21-4278-B9DF-91712328CFF9}" type="sibTrans" cxnId="{92C2448A-384F-4C9A-961C-7CF3399B6DB7}">
      <dgm:prSet/>
      <dgm:spPr>
        <a:xfrm>
          <a:off x="1405467" y="474904"/>
          <a:ext cx="5255083" cy="5255083"/>
        </a:xfr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8185341C-71D6-4BAE-B4AC-ED626EE9E250}">
      <dgm:prSet phldrT="[Metin]" custT="1"/>
      <dgm:spPr>
        <a:xfrm>
          <a:off x="1562390" y="4644867"/>
          <a:ext cx="1760680" cy="1007000"/>
        </a:xfrm>
        <a:solidFill>
          <a:srgbClr val="FA6A9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Tekstil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50AC415C-E978-4BD8-A88A-43B05E2572C6}" type="parTrans" cxnId="{154F567F-E910-4AB0-A3CC-84E22263A549}">
      <dgm:prSet/>
      <dgm:spPr/>
      <dgm:t>
        <a:bodyPr/>
        <a:lstStyle/>
        <a:p>
          <a:endParaRPr lang="tr-TR"/>
        </a:p>
      </dgm:t>
    </dgm:pt>
    <dgm:pt modelId="{00D18276-11F3-4E61-B417-1C6E33BD1B08}" type="sibTrans" cxnId="{154F567F-E910-4AB0-A3CC-84E22263A549}">
      <dgm:prSet/>
      <dgm:spPr>
        <a:xfrm>
          <a:off x="1516925" y="566632"/>
          <a:ext cx="5255083" cy="5255083"/>
        </a:xfr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2C4DC628-D7A2-4A63-B153-570CEDBC7C07}">
      <dgm:prSet phldrT="[Metin]" custT="1"/>
      <dgm:spPr>
        <a:xfrm>
          <a:off x="769996" y="1792090"/>
          <a:ext cx="1760680" cy="1007000"/>
        </a:xfrm>
        <a:solidFill>
          <a:sysClr val="windowText" lastClr="0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Geri Dönüşmeyen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AD6A965C-8A69-4ABC-AF13-C4C6DEE1502A}" type="parTrans" cxnId="{20709607-62BA-4EF8-BE30-4E6073D33ABD}">
      <dgm:prSet/>
      <dgm:spPr/>
      <dgm:t>
        <a:bodyPr/>
        <a:lstStyle/>
        <a:p>
          <a:endParaRPr lang="tr-TR"/>
        </a:p>
      </dgm:t>
    </dgm:pt>
    <dgm:pt modelId="{5E5AEE39-EF9C-48FC-ACE8-B0F38BEFB252}" type="sibTrans" cxnId="{20709607-62BA-4EF8-BE30-4E6073D33ABD}">
      <dgm:prSet/>
      <dgm:spPr>
        <a:xfrm>
          <a:off x="1525535" y="339668"/>
          <a:ext cx="5255083" cy="5255083"/>
        </a:xfr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914FD441-3449-4A9B-BA2E-59B5C32A6DF7}">
      <dgm:prSet phldrT="[Metin]" custT="1"/>
      <dgm:spPr>
        <a:xfrm>
          <a:off x="1606790" y="516559"/>
          <a:ext cx="1672990" cy="1007000"/>
        </a:xfrm>
        <a:solidFill>
          <a:srgbClr val="FF9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Hacimli Atık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6E00A729-3BAD-4094-B426-04F70CE7EB0B}" type="parTrans" cxnId="{6DD5CD18-6984-4528-8A3B-6F4B8E3276A8}">
      <dgm:prSet/>
      <dgm:spPr/>
      <dgm:t>
        <a:bodyPr/>
        <a:lstStyle/>
        <a:p>
          <a:endParaRPr lang="tr-TR"/>
        </a:p>
      </dgm:t>
    </dgm:pt>
    <dgm:pt modelId="{05F892FB-91ED-4995-B712-5E8A881531CD}" type="sibTrans" cxnId="{6DD5CD18-6984-4528-8A3B-6F4B8E3276A8}">
      <dgm:prSet/>
      <dgm:spPr>
        <a:xfrm>
          <a:off x="1369737" y="466135"/>
          <a:ext cx="5255083" cy="5255083"/>
        </a:xfr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F428903F-F2A9-447C-9E9F-A1F9F93769B7}">
      <dgm:prSet phldrT="[Metin]" custT="1"/>
      <dgm:spPr>
        <a:xfrm>
          <a:off x="889663" y="3393595"/>
          <a:ext cx="1521346" cy="1007000"/>
        </a:xfrm>
        <a:solidFill>
          <a:srgbClr val="ED7D31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Organik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CC3DECB5-98AD-47D5-BDEC-82BB6A0DAD96}" type="parTrans" cxnId="{05132E29-B892-4948-A06A-73BA43B74271}">
      <dgm:prSet/>
      <dgm:spPr/>
      <dgm:t>
        <a:bodyPr/>
        <a:lstStyle/>
        <a:p>
          <a:endParaRPr lang="tr-TR"/>
        </a:p>
      </dgm:t>
    </dgm:pt>
    <dgm:pt modelId="{5F37DDF1-F3E8-4B53-A023-F22A4C022808}" type="sibTrans" cxnId="{05132E29-B892-4948-A06A-73BA43B74271}">
      <dgm:prSet/>
      <dgm:spPr>
        <a:xfrm>
          <a:off x="1487258" y="468801"/>
          <a:ext cx="5255083" cy="5255083"/>
        </a:xfr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B9440D5F-00B2-4F7B-A40B-4354A5FFF554}" type="pres">
      <dgm:prSet presAssocID="{DEFE1138-1881-47EC-9751-66A412957E1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0CA2D0E-2D50-4CCD-ABA9-8520EF4F6FAA}" type="pres">
      <dgm:prSet presAssocID="{F0333A68-DDB4-4F97-ADE0-CEB46FDA7132}" presName="centerShape" presStyleLbl="node0" presStyleIdx="0" presStyleCnt="1" custScaleX="168840" custScaleY="129192"/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2AB11087-12A3-4EF9-A178-518A1E818DB4}" type="pres">
      <dgm:prSet presAssocID="{183BED58-0237-4571-9287-BA39A2B0A75D}" presName="node" presStyleLbl="node1" presStyleIdx="0" presStyleCnt="10" custScaleX="17484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B2FB239-A5CB-40BD-A075-4F1DCAEDA721}" type="pres">
      <dgm:prSet presAssocID="{183BED58-0237-4571-9287-BA39A2B0A75D}" presName="dummy" presStyleCnt="0"/>
      <dgm:spPr/>
      <dgm:t>
        <a:bodyPr/>
        <a:lstStyle/>
        <a:p>
          <a:endParaRPr lang="tr-TR"/>
        </a:p>
      </dgm:t>
    </dgm:pt>
    <dgm:pt modelId="{6C7AC60B-BE21-46F7-97D4-0D700C07860D}" type="pres">
      <dgm:prSet presAssocID="{A031B0F8-A364-4038-9DBA-A3ADCBEAFEF9}" presName="sibTrans" presStyleLbl="sibTrans2D1" presStyleIdx="0" presStyleCnt="10"/>
      <dgm:spPr>
        <a:prstGeom prst="blockArc">
          <a:avLst>
            <a:gd name="adj1" fmla="val 16011550"/>
            <a:gd name="adj2" fmla="val 18420753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3985D4E5-C459-4BEF-BDD0-3F4695122941}" type="pres">
      <dgm:prSet presAssocID="{9C5B750A-5A2E-4438-B7E4-D2E5309917D4}" presName="node" presStyleLbl="node1" presStyleIdx="1" presStyleCnt="10" custScaleX="174844" custRadScaleRad="103507" custRadScaleInc="2820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7B8B73B8-5C46-4505-A614-1A4DAA01194B}" type="pres">
      <dgm:prSet presAssocID="{9C5B750A-5A2E-4438-B7E4-D2E5309917D4}" presName="dummy" presStyleCnt="0"/>
      <dgm:spPr/>
      <dgm:t>
        <a:bodyPr/>
        <a:lstStyle/>
        <a:p>
          <a:endParaRPr lang="tr-TR"/>
        </a:p>
      </dgm:t>
    </dgm:pt>
    <dgm:pt modelId="{A0A847B2-2CB2-43B5-B697-5ADACA18D920}" type="pres">
      <dgm:prSet presAssocID="{93B26124-DA6A-4406-8F41-898B1BA8D1A0}" presName="sibTrans" presStyleLbl="sibTrans2D1" presStyleIdx="1" presStyleCnt="10"/>
      <dgm:spPr>
        <a:prstGeom prst="blockArc">
          <a:avLst>
            <a:gd name="adj1" fmla="val 18745931"/>
            <a:gd name="adj2" fmla="val 20741686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37C015A1-242D-460D-BA79-E9C4BB18984A}" type="pres">
      <dgm:prSet presAssocID="{31070A5B-8C01-4074-ABCE-260C33DD99FC}" presName="node" presStyleLbl="node1" presStyleIdx="2" presStyleCnt="10" custScaleX="17484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0CCD3155-7667-4F46-B7EC-357F32D58EC5}" type="pres">
      <dgm:prSet presAssocID="{31070A5B-8C01-4074-ABCE-260C33DD99FC}" presName="dummy" presStyleCnt="0"/>
      <dgm:spPr/>
      <dgm:t>
        <a:bodyPr/>
        <a:lstStyle/>
        <a:p>
          <a:endParaRPr lang="tr-TR"/>
        </a:p>
      </dgm:t>
    </dgm:pt>
    <dgm:pt modelId="{69E9A30A-23F5-48C2-B984-1445AC834B6A}" type="pres">
      <dgm:prSet presAssocID="{500F1DA6-C15C-4C65-9ACB-662B27AEB865}" presName="sibTrans" presStyleLbl="sibTrans2D1" presStyleIdx="2" presStyleCnt="10"/>
      <dgm:spPr>
        <a:prstGeom prst="blockArc">
          <a:avLst>
            <a:gd name="adj1" fmla="val 20606329"/>
            <a:gd name="adj2" fmla="val 1050227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EF653B05-73BD-483F-9D58-AE075E7F9361}" type="pres">
      <dgm:prSet presAssocID="{A6080892-0054-441D-AB2A-0CA958085F13}" presName="node" presStyleLbl="node1" presStyleIdx="3" presStyleCnt="10" custScaleX="174844" custRadScaleRad="98589" custRadScaleInc="-1412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1DF2C03-BF65-45CB-BFAA-0DB63C6A0902}" type="pres">
      <dgm:prSet presAssocID="{A6080892-0054-441D-AB2A-0CA958085F13}" presName="dummy" presStyleCnt="0"/>
      <dgm:spPr/>
      <dgm:t>
        <a:bodyPr/>
        <a:lstStyle/>
        <a:p>
          <a:endParaRPr lang="tr-TR"/>
        </a:p>
      </dgm:t>
    </dgm:pt>
    <dgm:pt modelId="{A9CF7C5E-C9EB-4353-852B-761428F454FA}" type="pres">
      <dgm:prSet presAssocID="{3FDA3028-B095-42ED-BB1D-BE885E1332AF}" presName="sibTrans" presStyleLbl="sibTrans2D1" presStyleIdx="3" presStyleCnt="10"/>
      <dgm:spPr>
        <a:prstGeom prst="blockArc">
          <a:avLst>
            <a:gd name="adj1" fmla="val 1001860"/>
            <a:gd name="adj2" fmla="val 2946717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3C8A3FA1-A872-41A7-A0D9-20C3B38D1F42}" type="pres">
      <dgm:prSet presAssocID="{0D3816CE-61C0-46B9-8AFF-BA2D7C000289}" presName="node" presStyleLbl="node1" presStyleIdx="4" presStyleCnt="10" custScaleX="174844" custRadScaleRad="98445" custRadScaleInc="-3982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2D2A523A-465E-4F31-9288-83CF0E1DC50F}" type="pres">
      <dgm:prSet presAssocID="{0D3816CE-61C0-46B9-8AFF-BA2D7C000289}" presName="dummy" presStyleCnt="0"/>
      <dgm:spPr/>
      <dgm:t>
        <a:bodyPr/>
        <a:lstStyle/>
        <a:p>
          <a:endParaRPr lang="tr-TR"/>
        </a:p>
      </dgm:t>
    </dgm:pt>
    <dgm:pt modelId="{83F3C3B8-E663-435F-B4F7-BF6EA05738A2}" type="pres">
      <dgm:prSet presAssocID="{1586665F-89EB-4F36-B51F-DF73F8DF9A8B}" presName="sibTrans" presStyleLbl="sibTrans2D1" presStyleIdx="4" presStyleCnt="10"/>
      <dgm:spPr>
        <a:prstGeom prst="blockArc">
          <a:avLst>
            <a:gd name="adj1" fmla="val 2881456"/>
            <a:gd name="adj2" fmla="val 5216011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426D7381-386E-4BE3-A53C-F006D17A9CBD}" type="pres">
      <dgm:prSet presAssocID="{B287C3B7-C5D6-4386-8E0B-815E28C115FA}" presName="node" presStyleLbl="node1" presStyleIdx="5" presStyleCnt="10" custScaleX="174844" custRadScaleRad="101280" custRadScaleInc="-1304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A49DD25C-6EE1-4C44-B9FD-5230D9EF4B81}" type="pres">
      <dgm:prSet presAssocID="{B287C3B7-C5D6-4386-8E0B-815E28C115FA}" presName="dummy" presStyleCnt="0"/>
      <dgm:spPr/>
      <dgm:t>
        <a:bodyPr/>
        <a:lstStyle/>
        <a:p>
          <a:endParaRPr lang="tr-TR"/>
        </a:p>
      </dgm:t>
    </dgm:pt>
    <dgm:pt modelId="{E754C30A-5F8B-4028-9890-0A5597B1BF99}" type="pres">
      <dgm:prSet presAssocID="{D82B652B-4A21-4278-B9DF-91712328CFF9}" presName="sibTrans" presStyleLbl="sibTrans2D1" presStyleIdx="5" presStyleCnt="10"/>
      <dgm:spPr>
        <a:prstGeom prst="blockArc">
          <a:avLst>
            <a:gd name="adj1" fmla="val 5196265"/>
            <a:gd name="adj2" fmla="val 7671458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73576AAE-0115-4536-B907-CE1BA41AB944}" type="pres">
      <dgm:prSet presAssocID="{8185341C-71D6-4BAE-B4AC-ED626EE9E250}" presName="node" presStyleLbl="node1" presStyleIdx="6" presStyleCnt="10" custScaleX="174844" custRadScaleRad="102150" custRadScaleInc="2645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A1EBEE61-A4A5-499C-8A01-A9F18A307BD5}" type="pres">
      <dgm:prSet presAssocID="{8185341C-71D6-4BAE-B4AC-ED626EE9E250}" presName="dummy" presStyleCnt="0"/>
      <dgm:spPr/>
      <dgm:t>
        <a:bodyPr/>
        <a:lstStyle/>
        <a:p>
          <a:endParaRPr lang="tr-TR"/>
        </a:p>
      </dgm:t>
    </dgm:pt>
    <dgm:pt modelId="{F9561BCD-0BF6-4788-B82D-3146D9A3458D}" type="pres">
      <dgm:prSet presAssocID="{00D18276-11F3-4E61-B417-1C6E33BD1B08}" presName="sibTrans" presStyleLbl="sibTrans2D1" presStyleIdx="6" presStyleCnt="10"/>
      <dgm:spPr>
        <a:prstGeom prst="blockArc">
          <a:avLst>
            <a:gd name="adj1" fmla="val 7862984"/>
            <a:gd name="adj2" fmla="val 9855632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B8D5E647-0CC0-462B-B15F-3B6AA3EDEE0E}" type="pres">
      <dgm:prSet presAssocID="{F428903F-F2A9-447C-9E9F-A1F9F93769B7}" presName="node" presStyleLbl="node1" presStyleIdx="7" presStyleCnt="10" custScaleX="15107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8A243A45-5669-41EB-B059-2C8E96245456}" type="pres">
      <dgm:prSet presAssocID="{F428903F-F2A9-447C-9E9F-A1F9F93769B7}" presName="dummy" presStyleCnt="0"/>
      <dgm:spPr/>
      <dgm:t>
        <a:bodyPr/>
        <a:lstStyle/>
        <a:p>
          <a:endParaRPr lang="tr-TR"/>
        </a:p>
      </dgm:t>
    </dgm:pt>
    <dgm:pt modelId="{7071634D-59A2-443F-B5FC-5B8E3E33F42F}" type="pres">
      <dgm:prSet presAssocID="{5F37DDF1-F3E8-4B53-A023-F22A4C022808}" presName="sibTrans" presStyleLbl="sibTrans2D1" presStyleIdx="7" presStyleCnt="10"/>
      <dgm:spPr>
        <a:prstGeom prst="blockArc">
          <a:avLst>
            <a:gd name="adj1" fmla="val 9720000"/>
            <a:gd name="adj2" fmla="val 11880000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2ED3F6B3-9404-4B90-8939-0EEE45309C02}" type="pres">
      <dgm:prSet presAssocID="{2C4DC628-D7A2-4A63-B153-570CEDBC7C07}" presName="node" presStyleLbl="node1" presStyleIdx="8" presStyleCnt="10" custScaleX="230197" custScaleY="10295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3A3A1341-B0E9-4532-9105-3BD767699133}" type="pres">
      <dgm:prSet presAssocID="{2C4DC628-D7A2-4A63-B153-570CEDBC7C07}" presName="dummy" presStyleCnt="0"/>
      <dgm:spPr/>
      <dgm:t>
        <a:bodyPr/>
        <a:lstStyle/>
        <a:p>
          <a:endParaRPr lang="tr-TR"/>
        </a:p>
      </dgm:t>
    </dgm:pt>
    <dgm:pt modelId="{248C6DB8-4830-402C-8D5D-CC98BED91C18}" type="pres">
      <dgm:prSet presAssocID="{5E5AEE39-EF9C-48FC-ACE8-B0F38BEFB252}" presName="sibTrans" presStyleLbl="sibTrans2D1" presStyleIdx="8" presStyleCnt="10"/>
      <dgm:spPr>
        <a:prstGeom prst="blockArc">
          <a:avLst>
            <a:gd name="adj1" fmla="val 11701297"/>
            <a:gd name="adj2" fmla="val 13722819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102393FF-AC9A-429B-886B-7186FA9FB2EA}" type="pres">
      <dgm:prSet presAssocID="{914FD441-3449-4A9B-BA2E-59B5C32A6DF7}" presName="node" presStyleLbl="node1" presStyleIdx="9" presStyleCnt="10" custScaleX="166136" custRadScaleRad="102864" custRadScaleInc="-2363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D9DA541C-2A0A-4B41-AF44-3FBD4E5CEF01}" type="pres">
      <dgm:prSet presAssocID="{914FD441-3449-4A9B-BA2E-59B5C32A6DF7}" presName="dummy" presStyleCnt="0"/>
      <dgm:spPr/>
      <dgm:t>
        <a:bodyPr/>
        <a:lstStyle/>
        <a:p>
          <a:endParaRPr lang="tr-TR"/>
        </a:p>
      </dgm:t>
    </dgm:pt>
    <dgm:pt modelId="{1333106A-FFBB-46CC-88FE-19DD5BD3C5FC}" type="pres">
      <dgm:prSet presAssocID="{05F892FB-91ED-4995-B712-5E8A881531CD}" presName="sibTrans" presStyleLbl="sibTrans2D1" presStyleIdx="9" presStyleCnt="10"/>
      <dgm:spPr>
        <a:prstGeom prst="blockArc">
          <a:avLst>
            <a:gd name="adj1" fmla="val 13989101"/>
            <a:gd name="adj2" fmla="val 16355964"/>
            <a:gd name="adj3" fmla="val 2759"/>
          </a:avLst>
        </a:prstGeom>
      </dgm:spPr>
      <dgm:t>
        <a:bodyPr/>
        <a:lstStyle/>
        <a:p>
          <a:endParaRPr lang="tr-TR"/>
        </a:p>
      </dgm:t>
    </dgm:pt>
  </dgm:ptLst>
  <dgm:cxnLst>
    <dgm:cxn modelId="{72AD582B-9CB1-414C-BCD7-D5BB5A7A9EF3}" type="presOf" srcId="{D82B652B-4A21-4278-B9DF-91712328CFF9}" destId="{E754C30A-5F8B-4028-9890-0A5597B1BF99}" srcOrd="0" destOrd="0" presId="urn:microsoft.com/office/officeart/2005/8/layout/radial6"/>
    <dgm:cxn modelId="{E06549D2-FC69-4E2B-9380-592C03EF95F7}" type="presOf" srcId="{DEFE1138-1881-47EC-9751-66A412957E16}" destId="{B9440D5F-00B2-4F7B-A40B-4354A5FFF554}" srcOrd="0" destOrd="0" presId="urn:microsoft.com/office/officeart/2005/8/layout/radial6"/>
    <dgm:cxn modelId="{F46F16DF-C51A-4837-82EC-B020691D41D6}" srcId="{F0333A68-DDB4-4F97-ADE0-CEB46FDA7132}" destId="{9C5B750A-5A2E-4438-B7E4-D2E5309917D4}" srcOrd="1" destOrd="0" parTransId="{31D73689-1A74-4AB3-BE6A-F1DEC2CCB1D3}" sibTransId="{93B26124-DA6A-4406-8F41-898B1BA8D1A0}"/>
    <dgm:cxn modelId="{07D31CC0-DE9C-40EA-9B6E-50D74FC50A35}" type="presOf" srcId="{B287C3B7-C5D6-4386-8E0B-815E28C115FA}" destId="{426D7381-386E-4BE3-A53C-F006D17A9CBD}" srcOrd="0" destOrd="0" presId="urn:microsoft.com/office/officeart/2005/8/layout/radial6"/>
    <dgm:cxn modelId="{5AAC099D-DEE1-4B3C-A909-91ED8A9D43E8}" type="presOf" srcId="{0D3816CE-61C0-46B9-8AFF-BA2D7C000289}" destId="{3C8A3FA1-A872-41A7-A0D9-20C3B38D1F42}" srcOrd="0" destOrd="0" presId="urn:microsoft.com/office/officeart/2005/8/layout/radial6"/>
    <dgm:cxn modelId="{140DA670-22A8-45D3-8181-1BD74ACA26DB}" type="presOf" srcId="{A6080892-0054-441D-AB2A-0CA958085F13}" destId="{EF653B05-73BD-483F-9D58-AE075E7F9361}" srcOrd="0" destOrd="0" presId="urn:microsoft.com/office/officeart/2005/8/layout/radial6"/>
    <dgm:cxn modelId="{8C636F99-C4BE-43D6-8927-9F2184C32EC1}" type="presOf" srcId="{31070A5B-8C01-4074-ABCE-260C33DD99FC}" destId="{37C015A1-242D-460D-BA79-E9C4BB18984A}" srcOrd="0" destOrd="0" presId="urn:microsoft.com/office/officeart/2005/8/layout/radial6"/>
    <dgm:cxn modelId="{FC4072A0-7A5A-404A-8866-4A4C803E2722}" type="presOf" srcId="{93B26124-DA6A-4406-8F41-898B1BA8D1A0}" destId="{A0A847B2-2CB2-43B5-B697-5ADACA18D920}" srcOrd="0" destOrd="0" presId="urn:microsoft.com/office/officeart/2005/8/layout/radial6"/>
    <dgm:cxn modelId="{89568E21-A725-41E3-B03D-239A7823A5AF}" type="presOf" srcId="{9C5B750A-5A2E-4438-B7E4-D2E5309917D4}" destId="{3985D4E5-C459-4BEF-BDD0-3F4695122941}" srcOrd="0" destOrd="0" presId="urn:microsoft.com/office/officeart/2005/8/layout/radial6"/>
    <dgm:cxn modelId="{20709607-62BA-4EF8-BE30-4E6073D33ABD}" srcId="{F0333A68-DDB4-4F97-ADE0-CEB46FDA7132}" destId="{2C4DC628-D7A2-4A63-B153-570CEDBC7C07}" srcOrd="8" destOrd="0" parTransId="{AD6A965C-8A69-4ABC-AF13-C4C6DEE1502A}" sibTransId="{5E5AEE39-EF9C-48FC-ACE8-B0F38BEFB252}"/>
    <dgm:cxn modelId="{41765EF3-57CB-4FF3-8720-3A30E84DE07D}" type="presOf" srcId="{914FD441-3449-4A9B-BA2E-59B5C32A6DF7}" destId="{102393FF-AC9A-429B-886B-7186FA9FB2EA}" srcOrd="0" destOrd="0" presId="urn:microsoft.com/office/officeart/2005/8/layout/radial6"/>
    <dgm:cxn modelId="{8B81226F-A6A1-4F94-BEDD-BB4DA10320E6}" srcId="{DEFE1138-1881-47EC-9751-66A412957E16}" destId="{F0333A68-DDB4-4F97-ADE0-CEB46FDA7132}" srcOrd="0" destOrd="0" parTransId="{8679319A-3977-4981-876D-47A9A5E7C706}" sibTransId="{0EFED13C-625E-4A72-B92E-49FED5E808CD}"/>
    <dgm:cxn modelId="{1F54A396-C59E-4E6B-A761-85142DFAE12F}" srcId="{F0333A68-DDB4-4F97-ADE0-CEB46FDA7132}" destId="{A6080892-0054-441D-AB2A-0CA958085F13}" srcOrd="3" destOrd="0" parTransId="{71D5F0C7-2869-46BC-8C49-B9909CC78B36}" sibTransId="{3FDA3028-B095-42ED-BB1D-BE885E1332AF}"/>
    <dgm:cxn modelId="{ED060C5B-F844-4981-8219-3E7F7C0FF657}" type="presOf" srcId="{F0333A68-DDB4-4F97-ADE0-CEB46FDA7132}" destId="{D0CA2D0E-2D50-4CCD-ABA9-8520EF4F6FAA}" srcOrd="0" destOrd="0" presId="urn:microsoft.com/office/officeart/2005/8/layout/radial6"/>
    <dgm:cxn modelId="{05132E29-B892-4948-A06A-73BA43B74271}" srcId="{F0333A68-DDB4-4F97-ADE0-CEB46FDA7132}" destId="{F428903F-F2A9-447C-9E9F-A1F9F93769B7}" srcOrd="7" destOrd="0" parTransId="{CC3DECB5-98AD-47D5-BDEC-82BB6A0DAD96}" sibTransId="{5F37DDF1-F3E8-4B53-A023-F22A4C022808}"/>
    <dgm:cxn modelId="{D8A7B696-1FC8-4706-AF80-A170139206EB}" type="presOf" srcId="{F428903F-F2A9-447C-9E9F-A1F9F93769B7}" destId="{B8D5E647-0CC0-462B-B15F-3B6AA3EDEE0E}" srcOrd="0" destOrd="0" presId="urn:microsoft.com/office/officeart/2005/8/layout/radial6"/>
    <dgm:cxn modelId="{D60F8058-F278-4B31-8FC7-4DD76DFD61DE}" type="presOf" srcId="{05F892FB-91ED-4995-B712-5E8A881531CD}" destId="{1333106A-FFBB-46CC-88FE-19DD5BD3C5FC}" srcOrd="0" destOrd="0" presId="urn:microsoft.com/office/officeart/2005/8/layout/radial6"/>
    <dgm:cxn modelId="{154F567F-E910-4AB0-A3CC-84E22263A549}" srcId="{F0333A68-DDB4-4F97-ADE0-CEB46FDA7132}" destId="{8185341C-71D6-4BAE-B4AC-ED626EE9E250}" srcOrd="6" destOrd="0" parTransId="{50AC415C-E978-4BD8-A88A-43B05E2572C6}" sibTransId="{00D18276-11F3-4E61-B417-1C6E33BD1B08}"/>
    <dgm:cxn modelId="{A2DA1DF8-5D1B-4137-8364-CF33E99D5B3B}" type="presOf" srcId="{3FDA3028-B095-42ED-BB1D-BE885E1332AF}" destId="{A9CF7C5E-C9EB-4353-852B-761428F454FA}" srcOrd="0" destOrd="0" presId="urn:microsoft.com/office/officeart/2005/8/layout/radial6"/>
    <dgm:cxn modelId="{F13146CC-760F-48AE-8C47-CDD213FB7216}" type="presOf" srcId="{1586665F-89EB-4F36-B51F-DF73F8DF9A8B}" destId="{83F3C3B8-E663-435F-B4F7-BF6EA05738A2}" srcOrd="0" destOrd="0" presId="urn:microsoft.com/office/officeart/2005/8/layout/radial6"/>
    <dgm:cxn modelId="{6DD5CD18-6984-4528-8A3B-6F4B8E3276A8}" srcId="{F0333A68-DDB4-4F97-ADE0-CEB46FDA7132}" destId="{914FD441-3449-4A9B-BA2E-59B5C32A6DF7}" srcOrd="9" destOrd="0" parTransId="{6E00A729-3BAD-4094-B426-04F70CE7EB0B}" sibTransId="{05F892FB-91ED-4995-B712-5E8A881531CD}"/>
    <dgm:cxn modelId="{D833B02D-9108-4108-9FBF-1C071A11246D}" type="presOf" srcId="{8185341C-71D6-4BAE-B4AC-ED626EE9E250}" destId="{73576AAE-0115-4536-B907-CE1BA41AB944}" srcOrd="0" destOrd="0" presId="urn:microsoft.com/office/officeart/2005/8/layout/radial6"/>
    <dgm:cxn modelId="{B5BA84A3-B22F-4E9A-864E-95663A89433B}" type="presOf" srcId="{2C4DC628-D7A2-4A63-B153-570CEDBC7C07}" destId="{2ED3F6B3-9404-4B90-8939-0EEE45309C02}" srcOrd="0" destOrd="0" presId="urn:microsoft.com/office/officeart/2005/8/layout/radial6"/>
    <dgm:cxn modelId="{A43695FA-F0AB-4D0B-B386-A97D155AEF42}" srcId="{F0333A68-DDB4-4F97-ADE0-CEB46FDA7132}" destId="{183BED58-0237-4571-9287-BA39A2B0A75D}" srcOrd="0" destOrd="0" parTransId="{537FD14C-0A47-41D9-994A-03DAE32CA30D}" sibTransId="{A031B0F8-A364-4038-9DBA-A3ADCBEAFEF9}"/>
    <dgm:cxn modelId="{92C2448A-384F-4C9A-961C-7CF3399B6DB7}" srcId="{F0333A68-DDB4-4F97-ADE0-CEB46FDA7132}" destId="{B287C3B7-C5D6-4386-8E0B-815E28C115FA}" srcOrd="5" destOrd="0" parTransId="{1D393E62-0A56-4D44-B84E-246F21B26910}" sibTransId="{D82B652B-4A21-4278-B9DF-91712328CFF9}"/>
    <dgm:cxn modelId="{B2CF4367-FBE3-4ED2-9740-E85463D89B64}" type="presOf" srcId="{5E5AEE39-EF9C-48FC-ACE8-B0F38BEFB252}" destId="{248C6DB8-4830-402C-8D5D-CC98BED91C18}" srcOrd="0" destOrd="0" presId="urn:microsoft.com/office/officeart/2005/8/layout/radial6"/>
    <dgm:cxn modelId="{EC7034B8-95FA-46D1-805E-BC9E5F1895EE}" type="presOf" srcId="{A031B0F8-A364-4038-9DBA-A3ADCBEAFEF9}" destId="{6C7AC60B-BE21-46F7-97D4-0D700C07860D}" srcOrd="0" destOrd="0" presId="urn:microsoft.com/office/officeart/2005/8/layout/radial6"/>
    <dgm:cxn modelId="{FBA2128A-D910-449B-9D9D-853CE91E4C16}" type="presOf" srcId="{00D18276-11F3-4E61-B417-1C6E33BD1B08}" destId="{F9561BCD-0BF6-4788-B82D-3146D9A3458D}" srcOrd="0" destOrd="0" presId="urn:microsoft.com/office/officeart/2005/8/layout/radial6"/>
    <dgm:cxn modelId="{759E5C28-FEB6-4092-9396-CEFBC03BAE8A}" type="presOf" srcId="{183BED58-0237-4571-9287-BA39A2B0A75D}" destId="{2AB11087-12A3-4EF9-A178-518A1E818DB4}" srcOrd="0" destOrd="0" presId="urn:microsoft.com/office/officeart/2005/8/layout/radial6"/>
    <dgm:cxn modelId="{0CEEBDED-FA53-442D-A992-4318200A4DCB}" type="presOf" srcId="{500F1DA6-C15C-4C65-9ACB-662B27AEB865}" destId="{69E9A30A-23F5-48C2-B984-1445AC834B6A}" srcOrd="0" destOrd="0" presId="urn:microsoft.com/office/officeart/2005/8/layout/radial6"/>
    <dgm:cxn modelId="{CF37C998-A920-4500-B561-04C94A594E07}" type="presOf" srcId="{5F37DDF1-F3E8-4B53-A023-F22A4C022808}" destId="{7071634D-59A2-443F-B5FC-5B8E3E33F42F}" srcOrd="0" destOrd="0" presId="urn:microsoft.com/office/officeart/2005/8/layout/radial6"/>
    <dgm:cxn modelId="{9B11D929-1267-4398-8BED-A2BC3F394E1B}" srcId="{F0333A68-DDB4-4F97-ADE0-CEB46FDA7132}" destId="{0D3816CE-61C0-46B9-8AFF-BA2D7C000289}" srcOrd="4" destOrd="0" parTransId="{AA795BAE-25C3-45E2-87FE-31CA65105AF0}" sibTransId="{1586665F-89EB-4F36-B51F-DF73F8DF9A8B}"/>
    <dgm:cxn modelId="{1F17628E-AD04-4731-89A4-30206AB65FF0}" srcId="{F0333A68-DDB4-4F97-ADE0-CEB46FDA7132}" destId="{31070A5B-8C01-4074-ABCE-260C33DD99FC}" srcOrd="2" destOrd="0" parTransId="{D7C7614D-2F11-48C0-8B20-F4684E9C6B32}" sibTransId="{500F1DA6-C15C-4C65-9ACB-662B27AEB865}"/>
    <dgm:cxn modelId="{11FE96F7-68A9-4B9D-8F11-55325F5805F2}" type="presParOf" srcId="{B9440D5F-00B2-4F7B-A40B-4354A5FFF554}" destId="{D0CA2D0E-2D50-4CCD-ABA9-8520EF4F6FAA}" srcOrd="0" destOrd="0" presId="urn:microsoft.com/office/officeart/2005/8/layout/radial6"/>
    <dgm:cxn modelId="{2C84FB8A-31DB-4768-8581-B65AE7E4BAA1}" type="presParOf" srcId="{B9440D5F-00B2-4F7B-A40B-4354A5FFF554}" destId="{2AB11087-12A3-4EF9-A178-518A1E818DB4}" srcOrd="1" destOrd="0" presId="urn:microsoft.com/office/officeart/2005/8/layout/radial6"/>
    <dgm:cxn modelId="{8FE7FAFB-1684-4751-8FBB-8C2288754357}" type="presParOf" srcId="{B9440D5F-00B2-4F7B-A40B-4354A5FFF554}" destId="{FB2FB239-A5CB-40BD-A075-4F1DCAEDA721}" srcOrd="2" destOrd="0" presId="urn:microsoft.com/office/officeart/2005/8/layout/radial6"/>
    <dgm:cxn modelId="{40775D4A-5576-418A-AA39-1599414A4525}" type="presParOf" srcId="{B9440D5F-00B2-4F7B-A40B-4354A5FFF554}" destId="{6C7AC60B-BE21-46F7-97D4-0D700C07860D}" srcOrd="3" destOrd="0" presId="urn:microsoft.com/office/officeart/2005/8/layout/radial6"/>
    <dgm:cxn modelId="{6189770D-BBFE-47B8-B344-60FCA2CC934F}" type="presParOf" srcId="{B9440D5F-00B2-4F7B-A40B-4354A5FFF554}" destId="{3985D4E5-C459-4BEF-BDD0-3F4695122941}" srcOrd="4" destOrd="0" presId="urn:microsoft.com/office/officeart/2005/8/layout/radial6"/>
    <dgm:cxn modelId="{F7EECF60-A84E-4F82-81AF-F52C008CFFC1}" type="presParOf" srcId="{B9440D5F-00B2-4F7B-A40B-4354A5FFF554}" destId="{7B8B73B8-5C46-4505-A614-1A4DAA01194B}" srcOrd="5" destOrd="0" presId="urn:microsoft.com/office/officeart/2005/8/layout/radial6"/>
    <dgm:cxn modelId="{BEC71D1E-724F-429D-9F81-E322B44D9797}" type="presParOf" srcId="{B9440D5F-00B2-4F7B-A40B-4354A5FFF554}" destId="{A0A847B2-2CB2-43B5-B697-5ADACA18D920}" srcOrd="6" destOrd="0" presId="urn:microsoft.com/office/officeart/2005/8/layout/radial6"/>
    <dgm:cxn modelId="{BF81BC23-3CBB-47C2-9CF1-9555D4E06CF3}" type="presParOf" srcId="{B9440D5F-00B2-4F7B-A40B-4354A5FFF554}" destId="{37C015A1-242D-460D-BA79-E9C4BB18984A}" srcOrd="7" destOrd="0" presId="urn:microsoft.com/office/officeart/2005/8/layout/radial6"/>
    <dgm:cxn modelId="{18906AC5-2702-47CC-8862-AF8BF3863C68}" type="presParOf" srcId="{B9440D5F-00B2-4F7B-A40B-4354A5FFF554}" destId="{0CCD3155-7667-4F46-B7EC-357F32D58EC5}" srcOrd="8" destOrd="0" presId="urn:microsoft.com/office/officeart/2005/8/layout/radial6"/>
    <dgm:cxn modelId="{8013C8BC-C879-4B90-8C94-2BD3B2EAE056}" type="presParOf" srcId="{B9440D5F-00B2-4F7B-A40B-4354A5FFF554}" destId="{69E9A30A-23F5-48C2-B984-1445AC834B6A}" srcOrd="9" destOrd="0" presId="urn:microsoft.com/office/officeart/2005/8/layout/radial6"/>
    <dgm:cxn modelId="{642BB753-C58A-4FDB-84E3-4190448F93BA}" type="presParOf" srcId="{B9440D5F-00B2-4F7B-A40B-4354A5FFF554}" destId="{EF653B05-73BD-483F-9D58-AE075E7F9361}" srcOrd="10" destOrd="0" presId="urn:microsoft.com/office/officeart/2005/8/layout/radial6"/>
    <dgm:cxn modelId="{04B203AB-EF98-42B5-A00E-684EA13DFA2A}" type="presParOf" srcId="{B9440D5F-00B2-4F7B-A40B-4354A5FFF554}" destId="{F1DF2C03-BF65-45CB-BFAA-0DB63C6A0902}" srcOrd="11" destOrd="0" presId="urn:microsoft.com/office/officeart/2005/8/layout/radial6"/>
    <dgm:cxn modelId="{D621B001-4A7C-483A-BB5E-5E71555702F5}" type="presParOf" srcId="{B9440D5F-00B2-4F7B-A40B-4354A5FFF554}" destId="{A9CF7C5E-C9EB-4353-852B-761428F454FA}" srcOrd="12" destOrd="0" presId="urn:microsoft.com/office/officeart/2005/8/layout/radial6"/>
    <dgm:cxn modelId="{4D9F8286-5B35-433F-BA86-1322D617D3FB}" type="presParOf" srcId="{B9440D5F-00B2-4F7B-A40B-4354A5FFF554}" destId="{3C8A3FA1-A872-41A7-A0D9-20C3B38D1F42}" srcOrd="13" destOrd="0" presId="urn:microsoft.com/office/officeart/2005/8/layout/radial6"/>
    <dgm:cxn modelId="{00446F41-C37D-477F-8E6A-3AFC0E59BB9F}" type="presParOf" srcId="{B9440D5F-00B2-4F7B-A40B-4354A5FFF554}" destId="{2D2A523A-465E-4F31-9288-83CF0E1DC50F}" srcOrd="14" destOrd="0" presId="urn:microsoft.com/office/officeart/2005/8/layout/radial6"/>
    <dgm:cxn modelId="{B91852DD-A538-44D3-804A-47B708BD5A12}" type="presParOf" srcId="{B9440D5F-00B2-4F7B-A40B-4354A5FFF554}" destId="{83F3C3B8-E663-435F-B4F7-BF6EA05738A2}" srcOrd="15" destOrd="0" presId="urn:microsoft.com/office/officeart/2005/8/layout/radial6"/>
    <dgm:cxn modelId="{1FFAFE0B-803C-42C3-B40D-95C1FBB441ED}" type="presParOf" srcId="{B9440D5F-00B2-4F7B-A40B-4354A5FFF554}" destId="{426D7381-386E-4BE3-A53C-F006D17A9CBD}" srcOrd="16" destOrd="0" presId="urn:microsoft.com/office/officeart/2005/8/layout/radial6"/>
    <dgm:cxn modelId="{F45AC15C-15BB-42FF-ACFA-CF5051957E74}" type="presParOf" srcId="{B9440D5F-00B2-4F7B-A40B-4354A5FFF554}" destId="{A49DD25C-6EE1-4C44-B9FD-5230D9EF4B81}" srcOrd="17" destOrd="0" presId="urn:microsoft.com/office/officeart/2005/8/layout/radial6"/>
    <dgm:cxn modelId="{61750727-455B-44E7-AD33-ABCE0C62B942}" type="presParOf" srcId="{B9440D5F-00B2-4F7B-A40B-4354A5FFF554}" destId="{E754C30A-5F8B-4028-9890-0A5597B1BF99}" srcOrd="18" destOrd="0" presId="urn:microsoft.com/office/officeart/2005/8/layout/radial6"/>
    <dgm:cxn modelId="{BF5CEEEE-11B8-4138-A7F3-22157B69EBF6}" type="presParOf" srcId="{B9440D5F-00B2-4F7B-A40B-4354A5FFF554}" destId="{73576AAE-0115-4536-B907-CE1BA41AB944}" srcOrd="19" destOrd="0" presId="urn:microsoft.com/office/officeart/2005/8/layout/radial6"/>
    <dgm:cxn modelId="{0F460222-3591-4B49-9633-7044498DA848}" type="presParOf" srcId="{B9440D5F-00B2-4F7B-A40B-4354A5FFF554}" destId="{A1EBEE61-A4A5-499C-8A01-A9F18A307BD5}" srcOrd="20" destOrd="0" presId="urn:microsoft.com/office/officeart/2005/8/layout/radial6"/>
    <dgm:cxn modelId="{01E8CE74-9023-4190-AFD2-0615ABD99A3F}" type="presParOf" srcId="{B9440D5F-00B2-4F7B-A40B-4354A5FFF554}" destId="{F9561BCD-0BF6-4788-B82D-3146D9A3458D}" srcOrd="21" destOrd="0" presId="urn:microsoft.com/office/officeart/2005/8/layout/radial6"/>
    <dgm:cxn modelId="{A07210B3-5BCC-477E-904B-3F2A130B9EEC}" type="presParOf" srcId="{B9440D5F-00B2-4F7B-A40B-4354A5FFF554}" destId="{B8D5E647-0CC0-462B-B15F-3B6AA3EDEE0E}" srcOrd="22" destOrd="0" presId="urn:microsoft.com/office/officeart/2005/8/layout/radial6"/>
    <dgm:cxn modelId="{D8AF2812-CF63-4747-B78D-B8715E847B1E}" type="presParOf" srcId="{B9440D5F-00B2-4F7B-A40B-4354A5FFF554}" destId="{8A243A45-5669-41EB-B059-2C8E96245456}" srcOrd="23" destOrd="0" presId="urn:microsoft.com/office/officeart/2005/8/layout/radial6"/>
    <dgm:cxn modelId="{1B1B072D-0769-41A7-A627-69C240ECA97C}" type="presParOf" srcId="{B9440D5F-00B2-4F7B-A40B-4354A5FFF554}" destId="{7071634D-59A2-443F-B5FC-5B8E3E33F42F}" srcOrd="24" destOrd="0" presId="urn:microsoft.com/office/officeart/2005/8/layout/radial6"/>
    <dgm:cxn modelId="{E027A15F-2F59-4637-B6D2-A9D337511829}" type="presParOf" srcId="{B9440D5F-00B2-4F7B-A40B-4354A5FFF554}" destId="{2ED3F6B3-9404-4B90-8939-0EEE45309C02}" srcOrd="25" destOrd="0" presId="urn:microsoft.com/office/officeart/2005/8/layout/radial6"/>
    <dgm:cxn modelId="{494C3B5E-BDD3-425F-8D12-6770A0096412}" type="presParOf" srcId="{B9440D5F-00B2-4F7B-A40B-4354A5FFF554}" destId="{3A3A1341-B0E9-4532-9105-3BD767699133}" srcOrd="26" destOrd="0" presId="urn:microsoft.com/office/officeart/2005/8/layout/radial6"/>
    <dgm:cxn modelId="{07B62B4F-06FF-4249-9F14-09F47841E437}" type="presParOf" srcId="{B9440D5F-00B2-4F7B-A40B-4354A5FFF554}" destId="{248C6DB8-4830-402C-8D5D-CC98BED91C18}" srcOrd="27" destOrd="0" presId="urn:microsoft.com/office/officeart/2005/8/layout/radial6"/>
    <dgm:cxn modelId="{A5A8A5B7-F27F-43A9-B150-0C8CE31D3FD3}" type="presParOf" srcId="{B9440D5F-00B2-4F7B-A40B-4354A5FFF554}" destId="{102393FF-AC9A-429B-886B-7186FA9FB2EA}" srcOrd="28" destOrd="0" presId="urn:microsoft.com/office/officeart/2005/8/layout/radial6"/>
    <dgm:cxn modelId="{80F82817-CE37-42BF-B769-F5E55E029E16}" type="presParOf" srcId="{B9440D5F-00B2-4F7B-A40B-4354A5FFF554}" destId="{D9DA541C-2A0A-4B41-AF44-3FBD4E5CEF01}" srcOrd="29" destOrd="0" presId="urn:microsoft.com/office/officeart/2005/8/layout/radial6"/>
    <dgm:cxn modelId="{756766A5-AFF6-4B1E-A318-29F644BCB9D2}" type="presParOf" srcId="{B9440D5F-00B2-4F7B-A40B-4354A5FFF554}" destId="{1333106A-FFBB-46CC-88FE-19DD5BD3C5FC}" srcOrd="3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FE1138-1881-47EC-9751-66A412957E16}" type="doc">
      <dgm:prSet loTypeId="urn:microsoft.com/office/officeart/2005/8/layout/radial6" loCatId="cycle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tr-TR"/>
        </a:p>
      </dgm:t>
    </dgm:pt>
    <dgm:pt modelId="{F0333A68-DDB4-4F97-ADE0-CEB46FDA7132}">
      <dgm:prSet phldrT="[Metin]"/>
      <dgm:spPr>
        <a:xfrm>
          <a:off x="2926228" y="2239660"/>
          <a:ext cx="2508323" cy="1855440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TEHLİKELİ ATIKLAR</a:t>
          </a:r>
        </a:p>
      </dgm:t>
    </dgm:pt>
    <dgm:pt modelId="{8679319A-3977-4981-876D-47A9A5E7C706}" type="parTrans" cxnId="{8B81226F-A6A1-4F94-BEDD-BB4DA10320E6}">
      <dgm:prSet/>
      <dgm:spPr/>
      <dgm:t>
        <a:bodyPr/>
        <a:lstStyle/>
        <a:p>
          <a:endParaRPr lang="tr-TR"/>
        </a:p>
      </dgm:t>
    </dgm:pt>
    <dgm:pt modelId="{0EFED13C-625E-4A72-B92E-49FED5E808CD}" type="sibTrans" cxnId="{8B81226F-A6A1-4F94-BEDD-BB4DA10320E6}">
      <dgm:prSet/>
      <dgm:spPr/>
      <dgm:t>
        <a:bodyPr/>
        <a:lstStyle/>
        <a:p>
          <a:endParaRPr lang="tr-TR"/>
        </a:p>
      </dgm:t>
    </dgm:pt>
    <dgm:pt modelId="{183BED58-0237-4571-9287-BA39A2B0A75D}">
      <dgm:prSet phldrT="[Metin]" custT="1"/>
      <dgm:spPr>
        <a:xfrm>
          <a:off x="3471857" y="25068"/>
          <a:ext cx="1297576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Atık Yağ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537FD14C-0A47-41D9-994A-03DAE32CA30D}" type="parTrans" cxnId="{A43695FA-F0AB-4D0B-B386-A97D155AEF42}">
      <dgm:prSet/>
      <dgm:spPr/>
      <dgm:t>
        <a:bodyPr/>
        <a:lstStyle/>
        <a:p>
          <a:endParaRPr lang="tr-TR"/>
        </a:p>
      </dgm:t>
    </dgm:pt>
    <dgm:pt modelId="{A031B0F8-A364-4038-9DBA-A3ADCBEAFEF9}" type="sibTrans" cxnId="{A43695FA-F0AB-4D0B-B386-A97D155AEF42}">
      <dgm:prSet/>
      <dgm:spPr>
        <a:xfrm>
          <a:off x="1850795" y="284503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AE8F159F-F62B-48A2-B7B9-5A9FE0DCD088}">
      <dgm:prSet phldrT="[Metin]" custT="1"/>
      <dgm:spPr>
        <a:xfrm>
          <a:off x="6032106" y="1743415"/>
          <a:ext cx="1511719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Tıbbi atık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C1452527-917A-4A10-8D99-3FD418CE389B}" type="parTrans" cxnId="{D233DA46-4C01-4064-AB9B-184781085937}">
      <dgm:prSet/>
      <dgm:spPr/>
      <dgm:t>
        <a:bodyPr/>
        <a:lstStyle/>
        <a:p>
          <a:endParaRPr lang="tr-TR"/>
        </a:p>
      </dgm:t>
    </dgm:pt>
    <dgm:pt modelId="{8AADF859-C95A-4DE5-BE57-B8054E9581CB}" type="sibTrans" cxnId="{D233DA46-4C01-4064-AB9B-184781085937}">
      <dgm:prSet/>
      <dgm:spPr>
        <a:xfrm>
          <a:off x="1287392" y="202161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79D14929-08F5-476B-8CE1-7E1344FA400F}">
      <dgm:prSet phldrT="[Metin]" custT="1"/>
      <dgm:spPr>
        <a:xfrm>
          <a:off x="6196190" y="2739724"/>
          <a:ext cx="1521182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Tıbbi Kesici delici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1FFEA26F-198E-43EC-B3CE-E7160EFACE35}" type="parTrans" cxnId="{AA750E08-FE11-4F18-87A5-3DDDD284F8E8}">
      <dgm:prSet/>
      <dgm:spPr/>
      <dgm:t>
        <a:bodyPr/>
        <a:lstStyle/>
        <a:p>
          <a:endParaRPr lang="tr-TR"/>
        </a:p>
      </dgm:t>
    </dgm:pt>
    <dgm:pt modelId="{FD9782FA-A0CF-4E24-AE53-38B12BCD769C}" type="sibTrans" cxnId="{AA750E08-FE11-4F18-87A5-3DDDD284F8E8}">
      <dgm:prSet/>
      <dgm:spPr>
        <a:xfrm>
          <a:off x="1297404" y="-3560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61FF4A3E-55AD-4311-8F3F-4967445BF688}">
      <dgm:prSet phldrT="[Metin]" custT="1"/>
      <dgm:spPr>
        <a:xfrm>
          <a:off x="5614990" y="4454231"/>
          <a:ext cx="1518858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Atık İlaç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B390C13E-5FE8-425E-BF12-7293D22E6099}" type="parTrans" cxnId="{D3B3CC09-81DF-4127-85C8-2CCF160533D2}">
      <dgm:prSet/>
      <dgm:spPr/>
      <dgm:t>
        <a:bodyPr/>
        <a:lstStyle/>
        <a:p>
          <a:endParaRPr lang="tr-TR"/>
        </a:p>
      </dgm:t>
    </dgm:pt>
    <dgm:pt modelId="{E31004F3-D437-44E2-9E8D-6E8590554A79}" type="sibTrans" cxnId="{D3B3CC09-81DF-4127-85C8-2CCF160533D2}">
      <dgm:prSet/>
      <dgm:spPr>
        <a:xfrm>
          <a:off x="989325" y="716000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4EE4A724-BEF6-4668-BB49-AC679A6E339C}">
      <dgm:prSet phldrT="[Metin]" custT="1"/>
      <dgm:spPr>
        <a:xfrm>
          <a:off x="257154" y="2668286"/>
          <a:ext cx="1783542" cy="667708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Bilişim ve Telek.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3EB5EC29-C794-4BAA-914A-7B7E0AEA3C75}" type="parTrans" cxnId="{49DEFA3C-E050-4B16-9CB3-1E97A9C2ABB0}">
      <dgm:prSet/>
      <dgm:spPr/>
      <dgm:t>
        <a:bodyPr/>
        <a:lstStyle/>
        <a:p>
          <a:endParaRPr lang="tr-TR"/>
        </a:p>
      </dgm:t>
    </dgm:pt>
    <dgm:pt modelId="{28098452-610D-4874-B798-468BED3EECBF}" type="sibTrans" cxnId="{49DEFA3C-E050-4B16-9CB3-1E97A9C2ABB0}">
      <dgm:prSet/>
      <dgm:spPr>
        <a:xfrm>
          <a:off x="1085889" y="618220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3B085B40-68F5-4CDE-8B9E-4D6A60095573}">
      <dgm:prSet phldrT="[Metin]" custT="1"/>
      <dgm:spPr>
        <a:xfrm>
          <a:off x="614325" y="1811024"/>
          <a:ext cx="1638030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Pil ve akü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11BBAFF3-A4EC-4A4E-BC6C-83DA0BCBF9BF}" type="parTrans" cxnId="{F1AE197A-68DB-43B0-B295-13F516F0500D}">
      <dgm:prSet/>
      <dgm:spPr/>
      <dgm:t>
        <a:bodyPr/>
        <a:lstStyle/>
        <a:p>
          <a:endParaRPr lang="tr-TR"/>
        </a:p>
      </dgm:t>
    </dgm:pt>
    <dgm:pt modelId="{159DB251-FCA8-4E06-8DF7-BB105EC505FC}" type="sibTrans" cxnId="{F1AE197A-68DB-43B0-B295-13F516F0500D}">
      <dgm:prSet/>
      <dgm:spPr>
        <a:xfrm>
          <a:off x="1339537" y="-71815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029A274B-743F-4704-ADCA-BF30C9F5E533}">
      <dgm:prSet phldrT="[Metin]" custT="1"/>
      <dgm:spPr>
        <a:xfrm>
          <a:off x="1042963" y="882335"/>
          <a:ext cx="1568960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Kartuş, toner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3FF482B0-807E-43FF-8425-5470A51A2C88}" type="parTrans" cxnId="{6319E7D6-BE31-4DDD-952B-55DB1B7E9986}">
      <dgm:prSet/>
      <dgm:spPr/>
      <dgm:t>
        <a:bodyPr/>
        <a:lstStyle/>
        <a:p>
          <a:endParaRPr lang="tr-TR"/>
        </a:p>
      </dgm:t>
    </dgm:pt>
    <dgm:pt modelId="{AAC5451A-AA2B-4979-87E4-D4CDB362B111}" type="sibTrans" cxnId="{6319E7D6-BE31-4DDD-952B-55DB1B7E9986}">
      <dgm:prSet/>
      <dgm:spPr>
        <a:xfrm>
          <a:off x="1156529" y="176227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2237CE31-6C74-436B-A19F-C5679BB199A7}">
      <dgm:prSet phldrT="[Metin]" custT="1"/>
      <dgm:spPr>
        <a:xfrm>
          <a:off x="3543297" y="5525816"/>
          <a:ext cx="1296380" cy="691627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Ev aletleri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234B2058-091E-4665-9293-71556298A068}" type="parTrans" cxnId="{6A15426B-0C03-457A-BA8D-06222F9F2692}">
      <dgm:prSet/>
      <dgm:spPr/>
      <dgm:t>
        <a:bodyPr/>
        <a:lstStyle/>
        <a:p>
          <a:endParaRPr lang="tr-TR"/>
        </a:p>
      </dgm:t>
    </dgm:pt>
    <dgm:pt modelId="{6902AD4E-541D-4BD1-904A-99C3AB539DDE}" type="sibTrans" cxnId="{6A15426B-0C03-457A-BA8D-06222F9F2692}">
      <dgm:prSet/>
      <dgm:spPr>
        <a:xfrm>
          <a:off x="1036212" y="218898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7CD31E02-917F-4CF3-AFA4-4A8F033E3E89}">
      <dgm:prSet phldrT="[Metin]" custT="1"/>
      <dgm:spPr>
        <a:xfrm>
          <a:off x="4900625" y="5311503"/>
          <a:ext cx="1660567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Kontamine</a:t>
          </a:r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 ambalaj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C5A10949-9188-4DA5-A1BE-D989E7B59FDE}" type="parTrans" cxnId="{6AB1A793-04B8-4C77-AEAB-05B8C282E241}">
      <dgm:prSet/>
      <dgm:spPr/>
      <dgm:t>
        <a:bodyPr/>
        <a:lstStyle/>
        <a:p>
          <a:endParaRPr lang="tr-TR"/>
        </a:p>
      </dgm:t>
    </dgm:pt>
    <dgm:pt modelId="{750323B9-3271-4443-9AC5-7FE2E9740957}" type="sibTrans" cxnId="{6AB1A793-04B8-4C77-AEAB-05B8C282E241}">
      <dgm:prSet/>
      <dgm:spPr>
        <a:xfrm>
          <a:off x="1736567" y="229423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11A1B73D-57AB-42B2-A311-150AC04621F5}">
      <dgm:prSet phldrT="[Metin]" custT="1"/>
      <dgm:spPr>
        <a:xfrm>
          <a:off x="368812" y="3568526"/>
          <a:ext cx="1682753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Basınçlı Kaplar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0BB90F8F-35CA-4F43-86C4-A111E96BC496}" type="parTrans" cxnId="{48025280-68C7-4461-9A6D-6011A065D4D2}">
      <dgm:prSet/>
      <dgm:spPr/>
      <dgm:t>
        <a:bodyPr/>
        <a:lstStyle/>
        <a:p>
          <a:endParaRPr lang="tr-TR"/>
        </a:p>
      </dgm:t>
    </dgm:pt>
    <dgm:pt modelId="{63A2BFD0-90C7-4E3B-9362-D08094F7377C}" type="sibTrans" cxnId="{48025280-68C7-4461-9A6D-6011A065D4D2}">
      <dgm:prSet/>
      <dgm:spPr>
        <a:xfrm>
          <a:off x="1111406" y="423054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C472F60F-BFA1-4AB9-B083-CB669E833B89}">
      <dgm:prSet phldrT="[Metin]" custT="1"/>
      <dgm:spPr>
        <a:xfrm>
          <a:off x="1900223" y="239395"/>
          <a:ext cx="1530267" cy="598163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Yağ Filtreleri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294D16E2-58D9-4B22-B339-8C6BC043E46B}" type="parTrans" cxnId="{3D5563BF-0A39-4F12-8055-0CDBAA9079CD}">
      <dgm:prSet/>
      <dgm:spPr/>
      <dgm:t>
        <a:bodyPr/>
        <a:lstStyle/>
        <a:p>
          <a:endParaRPr lang="tr-TR"/>
        </a:p>
      </dgm:t>
    </dgm:pt>
    <dgm:pt modelId="{F2C53B64-C39D-46CE-B9B3-93DCF88E0C21}" type="sibTrans" cxnId="{3D5563BF-0A39-4F12-8055-0CDBAA9079CD}">
      <dgm:prSet/>
      <dgm:spPr>
        <a:xfrm>
          <a:off x="861226" y="313912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FAAF75B7-1DEA-4343-A27D-E758333F0C74}">
      <dgm:prSet phldrT="[Metin]" custT="1"/>
      <dgm:spPr>
        <a:xfrm>
          <a:off x="5472131" y="953768"/>
          <a:ext cx="1574028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Bitkisel atık yağ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B21418BE-EDD0-4937-AA5A-CD4E607591A8}" type="parTrans" cxnId="{F7A78550-2ECD-438F-BCBE-E3A22CCC2CEE}">
      <dgm:prSet/>
      <dgm:spPr/>
      <dgm:t>
        <a:bodyPr/>
        <a:lstStyle/>
        <a:p>
          <a:endParaRPr lang="tr-TR"/>
        </a:p>
      </dgm:t>
    </dgm:pt>
    <dgm:pt modelId="{63DC6218-4186-4102-BA04-9C68E2770E2E}" type="sibTrans" cxnId="{F7A78550-2ECD-438F-BCBE-E3A22CCC2CEE}">
      <dgm:prSet/>
      <dgm:spPr>
        <a:xfrm>
          <a:off x="1364736" y="393372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07C73BC5-BD25-4CD6-AAD2-C3D3F61AAE22}">
      <dgm:prSet phldrT="[Metin]" custT="1"/>
      <dgm:spPr>
        <a:xfrm>
          <a:off x="1685909" y="5240049"/>
          <a:ext cx="1844263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Kontamine</a:t>
          </a:r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 Bez,</a:t>
          </a:r>
          <a:r>
            <a:rPr lang="tr-TR" sz="18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üstübü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679C59A8-0563-4731-8E49-D3BB6EAE708F}" type="parTrans" cxnId="{6324F797-4092-459F-871F-31625C5F4D3E}">
      <dgm:prSet/>
      <dgm:spPr/>
      <dgm:t>
        <a:bodyPr/>
        <a:lstStyle/>
        <a:p>
          <a:endParaRPr lang="tr-TR"/>
        </a:p>
      </dgm:t>
    </dgm:pt>
    <dgm:pt modelId="{CC860BB6-2EE8-4FBC-9D87-159638031895}" type="sibTrans" cxnId="{6324F797-4092-459F-871F-31625C5F4D3E}">
      <dgm:prSet/>
      <dgm:spPr>
        <a:xfrm>
          <a:off x="850692" y="123454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A94C66BB-291C-4489-990A-004D6991DB36}">
      <dgm:prSet phldrT="[Metin]" custT="1"/>
      <dgm:spPr>
        <a:xfrm>
          <a:off x="4900621" y="167954"/>
          <a:ext cx="1694617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Atık Motor Yağı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96EE636B-3C4B-41EE-903B-FAA0E6CB61CB}" type="parTrans" cxnId="{F42EC2B5-EA9B-4B0E-9025-EEE3BDDA869A}">
      <dgm:prSet/>
      <dgm:spPr/>
      <dgm:t>
        <a:bodyPr/>
        <a:lstStyle/>
        <a:p>
          <a:endParaRPr lang="tr-TR"/>
        </a:p>
      </dgm:t>
    </dgm:pt>
    <dgm:pt modelId="{5A31E72F-67A8-4450-9B82-050868734EF5}" type="sibTrans" cxnId="{F42EC2B5-EA9B-4B0E-9025-EEE3BDDA869A}">
      <dgm:prSet/>
      <dgm:spPr>
        <a:xfrm>
          <a:off x="823374" y="-424710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190BFE03-4707-4FD9-A1AB-AB574B597980}">
      <dgm:prSet phldrT="[Metin]" custT="1"/>
      <dgm:spPr>
        <a:xfrm>
          <a:off x="757207" y="4454239"/>
          <a:ext cx="1687891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Televizyon, Monitör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E7F5C9D5-65D8-4D9D-954E-2953187F751E}" type="parTrans" cxnId="{DC0F783E-02C5-4C2E-9BA6-3FDED447B770}">
      <dgm:prSet/>
      <dgm:spPr/>
      <dgm:t>
        <a:bodyPr/>
        <a:lstStyle/>
        <a:p>
          <a:endParaRPr lang="tr-TR"/>
        </a:p>
      </dgm:t>
    </dgm:pt>
    <dgm:pt modelId="{E38D03AD-3FC3-4320-ABEE-56A6BA0ABDCD}" type="sibTrans" cxnId="{DC0F783E-02C5-4C2E-9BA6-3FDED447B770}">
      <dgm:prSet/>
      <dgm:spPr>
        <a:xfrm>
          <a:off x="1102289" y="385215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EE18E7AB-4C42-46E5-B420-2AF9B4200E79}">
      <dgm:prSet phldrT="[Metin]" custT="1"/>
      <dgm:spPr>
        <a:xfrm>
          <a:off x="5900757" y="3596983"/>
          <a:ext cx="1688469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Aydınlatma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37699592-D351-4A12-AF6B-C7023BB9F57C}" type="sibTrans" cxnId="{7E797790-6B69-4B31-9162-E4A893733407}">
      <dgm:prSet/>
      <dgm:spPr>
        <a:xfrm>
          <a:off x="1157509" y="417814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210CF316-EB9E-434C-A4FB-F3BC0C327F8B}" type="parTrans" cxnId="{7E797790-6B69-4B31-9162-E4A893733407}">
      <dgm:prSet/>
      <dgm:spPr/>
      <dgm:t>
        <a:bodyPr/>
        <a:lstStyle/>
        <a:p>
          <a:endParaRPr lang="tr-TR"/>
        </a:p>
      </dgm:t>
    </dgm:pt>
    <dgm:pt modelId="{B9440D5F-00B2-4F7B-A40B-4354A5FFF554}" type="pres">
      <dgm:prSet presAssocID="{DEFE1138-1881-47EC-9751-66A412957E1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0CA2D0E-2D50-4CCD-ABA9-8520EF4F6FAA}" type="pres">
      <dgm:prSet presAssocID="{F0333A68-DDB4-4F97-ADE0-CEB46FDA7132}" presName="centerShape" presStyleLbl="node0" presStyleIdx="0" presStyleCnt="1" custScaleX="255303" custScaleY="188851"/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2AB11087-12A3-4EF9-A178-518A1E818DB4}" type="pres">
      <dgm:prSet presAssocID="{183BED58-0237-4571-9287-BA39A2B0A75D}" presName="node" presStyleLbl="node1" presStyleIdx="0" presStyleCnt="16" custScaleX="188672" custRadScaleRad="99173" custRadScaleInc="-1630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B2FB239-A5CB-40BD-A075-4F1DCAEDA721}" type="pres">
      <dgm:prSet presAssocID="{183BED58-0237-4571-9287-BA39A2B0A75D}" presName="dummy" presStyleCnt="0"/>
      <dgm:spPr/>
      <dgm:t>
        <a:bodyPr/>
        <a:lstStyle/>
        <a:p>
          <a:endParaRPr lang="tr-TR"/>
        </a:p>
      </dgm:t>
    </dgm:pt>
    <dgm:pt modelId="{6C7AC60B-BE21-46F7-97D4-0D700C07860D}" type="pres">
      <dgm:prSet presAssocID="{A031B0F8-A364-4038-9DBA-A3ADCBEAFEF9}" presName="sibTrans" presStyleLbl="sibTrans2D1" presStyleIdx="0" presStyleCnt="16"/>
      <dgm:spPr>
        <a:prstGeom prst="blockArc">
          <a:avLst>
            <a:gd name="adj1" fmla="val 15491808"/>
            <a:gd name="adj2" fmla="val 17510362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C68FE185-A842-4093-B580-FA1A3234F496}" type="pres">
      <dgm:prSet presAssocID="{A94C66BB-291C-4489-990A-004D6991DB36}" presName="node" presStyleLbl="node1" presStyleIdx="1" presStyleCnt="16" custScaleX="246403" custRadScaleRad="109257" custRadScaleInc="10737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C3754FCA-8EF9-4DAA-BFCD-E40122AB093A}" type="pres">
      <dgm:prSet presAssocID="{A94C66BB-291C-4489-990A-004D6991DB36}" presName="dummy" presStyleCnt="0"/>
      <dgm:spPr/>
      <dgm:t>
        <a:bodyPr/>
        <a:lstStyle/>
        <a:p>
          <a:endParaRPr lang="tr-TR"/>
        </a:p>
      </dgm:t>
    </dgm:pt>
    <dgm:pt modelId="{B7E0A27F-8515-4345-9E0A-6A9A5504EDCE}" type="pres">
      <dgm:prSet presAssocID="{5A31E72F-67A8-4450-9B82-050868734EF5}" presName="sibTrans" presStyleLbl="sibTrans2D1" presStyleIdx="1" presStyleCnt="16"/>
      <dgm:spPr>
        <a:prstGeom prst="blockArc">
          <a:avLst>
            <a:gd name="adj1" fmla="val 19043646"/>
            <a:gd name="adj2" fmla="val 20190809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80C47356-35C4-4561-BE5B-230E1542575B}" type="pres">
      <dgm:prSet presAssocID="{FAAF75B7-1DEA-4343-A27D-E758333F0C74}" presName="node" presStyleLbl="node1" presStyleIdx="2" presStyleCnt="16" custScaleX="228869" custRadScaleRad="99061" custRadScaleInc="4040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3276F3E1-8157-4955-B705-2D247C2108ED}" type="pres">
      <dgm:prSet presAssocID="{FAAF75B7-1DEA-4343-A27D-E758333F0C74}" presName="dummy" presStyleCnt="0"/>
      <dgm:spPr/>
      <dgm:t>
        <a:bodyPr/>
        <a:lstStyle/>
        <a:p>
          <a:endParaRPr lang="tr-TR"/>
        </a:p>
      </dgm:t>
    </dgm:pt>
    <dgm:pt modelId="{95BDCD1E-1CBD-459F-9F20-46E1BAE0B190}" type="pres">
      <dgm:prSet presAssocID="{63DC6218-4186-4102-BA04-9C68E2770E2E}" presName="sibTrans" presStyleLbl="sibTrans2D1" presStyleIdx="2" presStyleCnt="16"/>
      <dgm:spPr>
        <a:prstGeom prst="blockArc">
          <a:avLst>
            <a:gd name="adj1" fmla="val 18989857"/>
            <a:gd name="adj2" fmla="val 20152954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F60AF405-6A12-470F-982C-AD4A45F02B51}" type="pres">
      <dgm:prSet presAssocID="{AE8F159F-F62B-48A2-B7B9-5A9FE0DCD088}" presName="node" presStyleLbl="node1" presStyleIdx="3" presStyleCnt="16" custScaleX="21980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C6C8DA9C-A6B3-4E97-BED6-208D703ECE83}" type="pres">
      <dgm:prSet presAssocID="{AE8F159F-F62B-48A2-B7B9-5A9FE0DCD088}" presName="dummy" presStyleCnt="0"/>
      <dgm:spPr/>
      <dgm:t>
        <a:bodyPr/>
        <a:lstStyle/>
        <a:p>
          <a:endParaRPr lang="tr-TR"/>
        </a:p>
      </dgm:t>
    </dgm:pt>
    <dgm:pt modelId="{F4A79CCE-143D-428D-B394-99A2A9303E40}" type="pres">
      <dgm:prSet presAssocID="{8AADF859-C95A-4DE5-BE57-B8054E9581CB}" presName="sibTrans" presStyleLbl="sibTrans2D1" presStyleIdx="3" presStyleCnt="16"/>
      <dgm:spPr>
        <a:prstGeom prst="blockArc">
          <a:avLst>
            <a:gd name="adj1" fmla="val 20404240"/>
            <a:gd name="adj2" fmla="val 41725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7DB332BA-440E-4F15-BF7C-A0FB472AEFB2}" type="pres">
      <dgm:prSet presAssocID="{79D14929-08F5-476B-8CE1-7E1344FA400F}" presName="node" presStyleLbl="node1" presStyleIdx="4" presStyleCnt="16" custScaleX="221185" custRadScaleRad="98414" custRadScaleInc="-2304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D8318C48-CDEC-4B38-AAAC-E4EACB8D829A}" type="pres">
      <dgm:prSet presAssocID="{79D14929-08F5-476B-8CE1-7E1344FA400F}" presName="dummy" presStyleCnt="0"/>
      <dgm:spPr/>
      <dgm:t>
        <a:bodyPr/>
        <a:lstStyle/>
        <a:p>
          <a:endParaRPr lang="tr-TR"/>
        </a:p>
      </dgm:t>
    </dgm:pt>
    <dgm:pt modelId="{8879329A-6138-42FB-811C-1A67191E2AB5}" type="pres">
      <dgm:prSet presAssocID="{FD9782FA-A0CF-4E24-AE53-38B12BCD769C}" presName="sibTrans" presStyleLbl="sibTrans2D1" presStyleIdx="4" presStyleCnt="16"/>
      <dgm:spPr>
        <a:prstGeom prst="blockArc">
          <a:avLst>
            <a:gd name="adj1" fmla="val 292649"/>
            <a:gd name="adj2" fmla="val 1372632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6435CD02-A298-4B10-87A2-FFB0D650D37E}" type="pres">
      <dgm:prSet presAssocID="{EE18E7AB-4C42-46E5-B420-2AF9B4200E79}" presName="node" presStyleLbl="node1" presStyleIdx="5" presStyleCnt="16" custScaleX="245509" custRadScaleRad="94908" custRadScaleInc="-7622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C476CE90-88C3-4ED7-A6E0-F9643788BE42}" type="pres">
      <dgm:prSet presAssocID="{EE18E7AB-4C42-46E5-B420-2AF9B4200E79}" presName="dummy" presStyleCnt="0"/>
      <dgm:spPr/>
      <dgm:t>
        <a:bodyPr/>
        <a:lstStyle/>
        <a:p>
          <a:endParaRPr lang="tr-TR"/>
        </a:p>
      </dgm:t>
    </dgm:pt>
    <dgm:pt modelId="{E5C189BC-2845-4169-BB9F-32034D7F66FF}" type="pres">
      <dgm:prSet presAssocID="{37699592-D351-4A12-AF6B-C7023BB9F57C}" presName="sibTrans" presStyleLbl="sibTrans2D1" presStyleIdx="5" presStyleCnt="16"/>
      <dgm:spPr>
        <a:prstGeom prst="blockArc">
          <a:avLst>
            <a:gd name="adj1" fmla="val 831287"/>
            <a:gd name="adj2" fmla="val 1974064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D8DFBD7B-DF2F-44BB-B096-2EE7164CC04F}" type="pres">
      <dgm:prSet presAssocID="{61FF4A3E-55AD-4311-8F3F-4967445BF688}" presName="node" presStyleLbl="node1" presStyleIdx="6" presStyleCnt="16" custScaleX="220847" custRadScaleRad="96856" custRadScaleInc="-11171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ABD85E68-C3BE-4F73-9311-4244AF524E52}" type="pres">
      <dgm:prSet presAssocID="{61FF4A3E-55AD-4311-8F3F-4967445BF688}" presName="dummy" presStyleCnt="0"/>
      <dgm:spPr/>
      <dgm:t>
        <a:bodyPr/>
        <a:lstStyle/>
        <a:p>
          <a:endParaRPr lang="tr-TR"/>
        </a:p>
      </dgm:t>
    </dgm:pt>
    <dgm:pt modelId="{2D821D09-4106-4ABE-9E82-772E79BE6DB7}" type="pres">
      <dgm:prSet presAssocID="{E31004F3-D437-44E2-9E8D-6E8590554A79}" presName="sibTrans" presStyleLbl="sibTrans2D1" presStyleIdx="6" presStyleCnt="16"/>
      <dgm:spPr>
        <a:prstGeom prst="blockArc">
          <a:avLst>
            <a:gd name="adj1" fmla="val 1556825"/>
            <a:gd name="adj2" fmla="val 2870420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86B40AFB-3D2C-46D0-8490-C5725D84E772}" type="pres">
      <dgm:prSet presAssocID="{7CD31E02-917F-4CF3-AFA4-4A8F033E3E89}" presName="node" presStyleLbl="node1" presStyleIdx="7" presStyleCnt="16" custScaleX="241452" custRadScaleRad="103868" custRadScaleInc="-12574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5B0CD4FA-469C-450A-A624-C8F68ABF97C0}" type="pres">
      <dgm:prSet presAssocID="{7CD31E02-917F-4CF3-AFA4-4A8F033E3E89}" presName="dummy" presStyleCnt="0"/>
      <dgm:spPr/>
      <dgm:t>
        <a:bodyPr/>
        <a:lstStyle/>
        <a:p>
          <a:endParaRPr lang="tr-TR"/>
        </a:p>
      </dgm:t>
    </dgm:pt>
    <dgm:pt modelId="{0744D1C6-A62A-4463-8D20-1CB0802F4B7E}" type="pres">
      <dgm:prSet presAssocID="{750323B9-3271-4443-9AC5-7FE2E9740957}" presName="sibTrans" presStyleLbl="sibTrans2D1" presStyleIdx="7" presStyleCnt="16"/>
      <dgm:spPr>
        <a:prstGeom prst="blockArc">
          <a:avLst>
            <a:gd name="adj1" fmla="val 3961091"/>
            <a:gd name="adj2" fmla="val 5879328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3785B334-5D82-47BD-BD49-4D71092460DA}" type="pres">
      <dgm:prSet presAssocID="{2237CE31-6C74-436B-A19F-C5679BB199A7}" presName="node" presStyleLbl="node1" presStyleIdx="8" presStyleCnt="16" custScaleX="188498" custScaleY="100565" custRadScaleRad="95814" custRadScaleInc="-313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AD8D1E1-EFDB-4FD2-878F-E301E22B66E0}" type="pres">
      <dgm:prSet presAssocID="{2237CE31-6C74-436B-A19F-C5679BB199A7}" presName="dummy" presStyleCnt="0"/>
      <dgm:spPr/>
      <dgm:t>
        <a:bodyPr/>
        <a:lstStyle/>
        <a:p>
          <a:endParaRPr lang="tr-TR"/>
        </a:p>
      </dgm:t>
    </dgm:pt>
    <dgm:pt modelId="{44A9EDA5-48D1-4E86-9275-9C4700039CC8}" type="pres">
      <dgm:prSet presAssocID="{6902AD4E-541D-4BD1-904A-99C3AB539DDE}" presName="sibTrans" presStyleLbl="sibTrans2D1" presStyleIdx="8" presStyleCnt="16"/>
      <dgm:spPr>
        <a:prstGeom prst="blockArc">
          <a:avLst>
            <a:gd name="adj1" fmla="val 5023984"/>
            <a:gd name="adj2" fmla="val 7011799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2D88C8A7-C21C-4730-856E-99234AEFE021}" type="pres">
      <dgm:prSet presAssocID="{07C73BC5-BD25-4CD6-AAD2-C3D3F61AAE22}" presName="node" presStyleLbl="node1" presStyleIdx="9" presStyleCnt="16" custScaleX="268162" custRadScaleRad="102148" custRadScaleInc="14067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8C270390-82A0-41AF-9F5D-62F27A26C4F1}" type="pres">
      <dgm:prSet presAssocID="{07C73BC5-BD25-4CD6-AAD2-C3D3F61AAE22}" presName="dummy" presStyleCnt="0"/>
      <dgm:spPr/>
      <dgm:t>
        <a:bodyPr/>
        <a:lstStyle/>
        <a:p>
          <a:endParaRPr lang="tr-TR"/>
        </a:p>
      </dgm:t>
    </dgm:pt>
    <dgm:pt modelId="{B6D448A4-6609-4BF7-A77D-ACFA7A852227}" type="pres">
      <dgm:prSet presAssocID="{CC860BB6-2EE8-4FBC-9D87-159638031895}" presName="sibTrans" presStyleLbl="sibTrans2D1" presStyleIdx="9" presStyleCnt="16" custLinFactNeighborX="-1724" custLinFactNeighborY="-932"/>
      <dgm:spPr>
        <a:prstGeom prst="blockArc">
          <a:avLst>
            <a:gd name="adj1" fmla="val 6893543"/>
            <a:gd name="adj2" fmla="val 8462820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8FD6C2E3-E209-4F5A-BB0B-C2F79B68302F}" type="pres">
      <dgm:prSet presAssocID="{190BFE03-4707-4FD9-A1AB-AB574B597980}" presName="node" presStyleLbl="node1" presStyleIdx="10" presStyleCnt="16" custScaleX="245425" custRadScaleRad="108117" custRadScaleInc="16929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63A58272-334D-4E78-BC5B-77E813B6BBA0}" type="pres">
      <dgm:prSet presAssocID="{190BFE03-4707-4FD9-A1AB-AB574B597980}" presName="dummy" presStyleCnt="0"/>
      <dgm:spPr/>
      <dgm:t>
        <a:bodyPr/>
        <a:lstStyle/>
        <a:p>
          <a:endParaRPr lang="tr-TR"/>
        </a:p>
      </dgm:t>
    </dgm:pt>
    <dgm:pt modelId="{5C05E90C-91B0-4432-ACF8-1FA1E7A083EA}" type="pres">
      <dgm:prSet presAssocID="{E38D03AD-3FC3-4320-ABEE-56A6BA0ABDCD}" presName="sibTrans" presStyleLbl="sibTrans2D1" presStyleIdx="10" presStyleCnt="16"/>
      <dgm:spPr>
        <a:prstGeom prst="blockArc">
          <a:avLst>
            <a:gd name="adj1" fmla="val 8778419"/>
            <a:gd name="adj2" fmla="val 9963516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88A712D9-9E85-42D2-A011-5E7DFD60E392}" type="pres">
      <dgm:prSet presAssocID="{11A1B73D-57AB-42B2-A311-150AC04621F5}" presName="node" presStyleLbl="node1" presStyleIdx="11" presStyleCnt="16" custScaleX="244678" custRadScaleRad="108496" custRadScaleInc="11225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1E9D4C5D-A697-4B3C-981F-A186991E5812}" type="pres">
      <dgm:prSet presAssocID="{11A1B73D-57AB-42B2-A311-150AC04621F5}" presName="dummy" presStyleCnt="0"/>
      <dgm:spPr/>
      <dgm:t>
        <a:bodyPr/>
        <a:lstStyle/>
        <a:p>
          <a:endParaRPr lang="tr-TR"/>
        </a:p>
      </dgm:t>
    </dgm:pt>
    <dgm:pt modelId="{4A112A4A-C7BA-458E-8780-4084D47493F5}" type="pres">
      <dgm:prSet presAssocID="{63A2BFD0-90C7-4E3B-9362-D08094F7377C}" presName="sibTrans" presStyleLbl="sibTrans2D1" presStyleIdx="11" presStyleCnt="16"/>
      <dgm:spPr>
        <a:prstGeom prst="blockArc">
          <a:avLst>
            <a:gd name="adj1" fmla="val 10010924"/>
            <a:gd name="adj2" fmla="val 11127033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C320CC54-C459-4161-9FA3-3389D39991ED}" type="pres">
      <dgm:prSet presAssocID="{4EE4A724-BEF6-4668-BB49-AC679A6E339C}" presName="node" presStyleLbl="node1" presStyleIdx="12" presStyleCnt="16" custScaleX="259333" custScaleY="97087" custRadScaleRad="107566" custRadScaleInc="4160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E155A539-6751-445C-9A13-29A961D4F9B1}" type="pres">
      <dgm:prSet presAssocID="{4EE4A724-BEF6-4668-BB49-AC679A6E339C}" presName="dummy" presStyleCnt="0"/>
      <dgm:spPr/>
      <dgm:t>
        <a:bodyPr/>
        <a:lstStyle/>
        <a:p>
          <a:endParaRPr lang="tr-TR"/>
        </a:p>
      </dgm:t>
    </dgm:pt>
    <dgm:pt modelId="{145DE887-3A9E-4D72-91BA-33DC706753ED}" type="pres">
      <dgm:prSet presAssocID="{28098452-610D-4874-B798-468BED3EECBF}" presName="sibTrans" presStyleLbl="sibTrans2D1" presStyleIdx="12" presStyleCnt="16"/>
      <dgm:spPr>
        <a:prstGeom prst="blockArc">
          <a:avLst>
            <a:gd name="adj1" fmla="val 11366820"/>
            <a:gd name="adj2" fmla="val 12459969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93DAA76F-6162-4B6F-BF16-57819D3F0D21}" type="pres">
      <dgm:prSet presAssocID="{3B085B40-68F5-4CDE-8B9E-4D6A60095573}" presName="node" presStyleLbl="node1" presStyleIdx="13" presStyleCnt="16" custScaleX="238175" custRadScaleRad="103730" custRadScaleInc="-3023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9EDE256D-3055-4FA5-91D4-9640D3916A8C}" type="pres">
      <dgm:prSet presAssocID="{3B085B40-68F5-4CDE-8B9E-4D6A60095573}" presName="dummy" presStyleCnt="0"/>
      <dgm:spPr/>
      <dgm:t>
        <a:bodyPr/>
        <a:lstStyle/>
        <a:p>
          <a:endParaRPr lang="tr-TR"/>
        </a:p>
      </dgm:t>
    </dgm:pt>
    <dgm:pt modelId="{81A8205B-AEDD-44CD-BC09-165ED941BAF7}" type="pres">
      <dgm:prSet presAssocID="{159DB251-FCA8-4E06-8DF7-BB105EC505FC}" presName="sibTrans" presStyleLbl="sibTrans2D1" presStyleIdx="13" presStyleCnt="16"/>
      <dgm:spPr>
        <a:prstGeom prst="blockArc">
          <a:avLst>
            <a:gd name="adj1" fmla="val 11561961"/>
            <a:gd name="adj2" fmla="val 12797394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5D952419-6E89-4E53-8291-50E7B84A2D5B}" type="pres">
      <dgm:prSet presAssocID="{029A274B-743F-4704-ADCA-BF30C9F5E533}" presName="node" presStyleLbl="node1" presStyleIdx="14" presStyleCnt="16" custScaleX="228132" custRadScaleRad="108075" custRadScaleInc="-7303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B895D8AE-0B7D-457F-A67B-2D24C3173790}" type="pres">
      <dgm:prSet presAssocID="{029A274B-743F-4704-ADCA-BF30C9F5E533}" presName="dummy" presStyleCnt="0"/>
      <dgm:spPr/>
      <dgm:t>
        <a:bodyPr/>
        <a:lstStyle/>
        <a:p>
          <a:endParaRPr lang="tr-TR"/>
        </a:p>
      </dgm:t>
    </dgm:pt>
    <dgm:pt modelId="{148CA1C2-C1A9-42FA-8C48-FCAEE93B424F}" type="pres">
      <dgm:prSet presAssocID="{AAC5451A-AA2B-4979-87E4-D4CDB362B111}" presName="sibTrans" presStyleLbl="sibTrans2D1" presStyleIdx="14" presStyleCnt="16"/>
      <dgm:spPr>
        <a:prstGeom prst="blockArc">
          <a:avLst>
            <a:gd name="adj1" fmla="val 13173032"/>
            <a:gd name="adj2" fmla="val 14501621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9EBE9DA7-DAC3-4CFA-B1FE-F3D7F463EBB0}" type="pres">
      <dgm:prSet presAssocID="{C472F60F-BFA1-4AB9-B083-CB669E833B89}" presName="node" presStyleLbl="node1" presStyleIdx="15" presStyleCnt="16" custScaleX="222506" custScaleY="86975" custRadScaleRad="107504" custRadScaleInc="-9939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97DE201-0857-4738-A694-277F86CC7D80}" type="pres">
      <dgm:prSet presAssocID="{C472F60F-BFA1-4AB9-B083-CB669E833B89}" presName="dummy" presStyleCnt="0"/>
      <dgm:spPr/>
      <dgm:t>
        <a:bodyPr/>
        <a:lstStyle/>
        <a:p>
          <a:endParaRPr lang="tr-TR"/>
        </a:p>
      </dgm:t>
    </dgm:pt>
    <dgm:pt modelId="{8019311E-C22C-4B8B-8D5D-2DCEF8697185}" type="pres">
      <dgm:prSet presAssocID="{F2C53B64-C39D-46CE-B9B3-93DCF88E0C21}" presName="sibTrans" presStyleLbl="sibTrans2D1" presStyleIdx="15" presStyleCnt="16"/>
      <dgm:spPr>
        <a:prstGeom prst="blockArc">
          <a:avLst>
            <a:gd name="adj1" fmla="val 14898699"/>
            <a:gd name="adj2" fmla="val 16703918"/>
            <a:gd name="adj3" fmla="val 1739"/>
          </a:avLst>
        </a:prstGeom>
      </dgm:spPr>
      <dgm:t>
        <a:bodyPr/>
        <a:lstStyle/>
        <a:p>
          <a:endParaRPr lang="tr-TR"/>
        </a:p>
      </dgm:t>
    </dgm:pt>
  </dgm:ptLst>
  <dgm:cxnLst>
    <dgm:cxn modelId="{475EEDC0-E0D0-497D-A0B9-572C2F5E59EF}" type="presOf" srcId="{E38D03AD-3FC3-4320-ABEE-56A6BA0ABDCD}" destId="{5C05E90C-91B0-4432-ACF8-1FA1E7A083EA}" srcOrd="0" destOrd="0" presId="urn:microsoft.com/office/officeart/2005/8/layout/radial6"/>
    <dgm:cxn modelId="{5894F9A2-C01C-4D3E-ACD7-469D0BE0BABC}" type="presOf" srcId="{183BED58-0237-4571-9287-BA39A2B0A75D}" destId="{2AB11087-12A3-4EF9-A178-518A1E818DB4}" srcOrd="0" destOrd="0" presId="urn:microsoft.com/office/officeart/2005/8/layout/radial6"/>
    <dgm:cxn modelId="{97DF89CD-5CFD-458F-ACAB-38E837634FBF}" type="presOf" srcId="{F0333A68-DDB4-4F97-ADE0-CEB46FDA7132}" destId="{D0CA2D0E-2D50-4CCD-ABA9-8520EF4F6FAA}" srcOrd="0" destOrd="0" presId="urn:microsoft.com/office/officeart/2005/8/layout/radial6"/>
    <dgm:cxn modelId="{C39AF90A-ABD6-42FD-934D-CBF1B49612DD}" type="presOf" srcId="{37699592-D351-4A12-AF6B-C7023BB9F57C}" destId="{E5C189BC-2845-4169-BB9F-32034D7F66FF}" srcOrd="0" destOrd="0" presId="urn:microsoft.com/office/officeart/2005/8/layout/radial6"/>
    <dgm:cxn modelId="{13CEE774-FFB8-4A7C-A7DE-F517AC2536CA}" type="presOf" srcId="{F2C53B64-C39D-46CE-B9B3-93DCF88E0C21}" destId="{8019311E-C22C-4B8B-8D5D-2DCEF8697185}" srcOrd="0" destOrd="0" presId="urn:microsoft.com/office/officeart/2005/8/layout/radial6"/>
    <dgm:cxn modelId="{D233DA46-4C01-4064-AB9B-184781085937}" srcId="{F0333A68-DDB4-4F97-ADE0-CEB46FDA7132}" destId="{AE8F159F-F62B-48A2-B7B9-5A9FE0DCD088}" srcOrd="3" destOrd="0" parTransId="{C1452527-917A-4A10-8D99-3FD418CE389B}" sibTransId="{8AADF859-C95A-4DE5-BE57-B8054E9581CB}"/>
    <dgm:cxn modelId="{12717643-45F5-4A0C-92BD-C1F2C5655762}" type="presOf" srcId="{159DB251-FCA8-4E06-8DF7-BB105EC505FC}" destId="{81A8205B-AEDD-44CD-BC09-165ED941BAF7}" srcOrd="0" destOrd="0" presId="urn:microsoft.com/office/officeart/2005/8/layout/radial6"/>
    <dgm:cxn modelId="{94710E54-F37E-4F6D-9D0A-CDA238F737C5}" type="presOf" srcId="{AE8F159F-F62B-48A2-B7B9-5A9FE0DCD088}" destId="{F60AF405-6A12-470F-982C-AD4A45F02B51}" srcOrd="0" destOrd="0" presId="urn:microsoft.com/office/officeart/2005/8/layout/radial6"/>
    <dgm:cxn modelId="{F1AE197A-68DB-43B0-B295-13F516F0500D}" srcId="{F0333A68-DDB4-4F97-ADE0-CEB46FDA7132}" destId="{3B085B40-68F5-4CDE-8B9E-4D6A60095573}" srcOrd="13" destOrd="0" parTransId="{11BBAFF3-A4EC-4A4E-BC6C-83DA0BCBF9BF}" sibTransId="{159DB251-FCA8-4E06-8DF7-BB105EC505FC}"/>
    <dgm:cxn modelId="{583BEC7A-9FA8-4EFF-BF23-65ECC4FFD682}" type="presOf" srcId="{FD9782FA-A0CF-4E24-AE53-38B12BCD769C}" destId="{8879329A-6138-42FB-811C-1A67191E2AB5}" srcOrd="0" destOrd="0" presId="urn:microsoft.com/office/officeart/2005/8/layout/radial6"/>
    <dgm:cxn modelId="{3F1D8938-6159-433B-9F1F-2B2BA6EE0778}" type="presOf" srcId="{A94C66BB-291C-4489-990A-004D6991DB36}" destId="{C68FE185-A842-4093-B580-FA1A3234F496}" srcOrd="0" destOrd="0" presId="urn:microsoft.com/office/officeart/2005/8/layout/radial6"/>
    <dgm:cxn modelId="{2EEF8B89-4D05-4F3E-977A-9DE69D29E7B9}" type="presOf" srcId="{63DC6218-4186-4102-BA04-9C68E2770E2E}" destId="{95BDCD1E-1CBD-459F-9F20-46E1BAE0B190}" srcOrd="0" destOrd="0" presId="urn:microsoft.com/office/officeart/2005/8/layout/radial6"/>
    <dgm:cxn modelId="{6AB1A793-04B8-4C77-AEAB-05B8C282E241}" srcId="{F0333A68-DDB4-4F97-ADE0-CEB46FDA7132}" destId="{7CD31E02-917F-4CF3-AFA4-4A8F033E3E89}" srcOrd="7" destOrd="0" parTransId="{C5A10949-9188-4DA5-A1BE-D989E7B59FDE}" sibTransId="{750323B9-3271-4443-9AC5-7FE2E9740957}"/>
    <dgm:cxn modelId="{9AB30AEC-7323-4BDE-82CB-C4D6C20BA813}" type="presOf" srcId="{FAAF75B7-1DEA-4343-A27D-E758333F0C74}" destId="{80C47356-35C4-4561-BE5B-230E1542575B}" srcOrd="0" destOrd="0" presId="urn:microsoft.com/office/officeart/2005/8/layout/radial6"/>
    <dgm:cxn modelId="{A4B91D94-CB91-4B6B-9702-F7129E39F739}" type="presOf" srcId="{AAC5451A-AA2B-4979-87E4-D4CDB362B111}" destId="{148CA1C2-C1A9-42FA-8C48-FCAEE93B424F}" srcOrd="0" destOrd="0" presId="urn:microsoft.com/office/officeart/2005/8/layout/radial6"/>
    <dgm:cxn modelId="{49DEFA3C-E050-4B16-9CB3-1E97A9C2ABB0}" srcId="{F0333A68-DDB4-4F97-ADE0-CEB46FDA7132}" destId="{4EE4A724-BEF6-4668-BB49-AC679A6E339C}" srcOrd="12" destOrd="0" parTransId="{3EB5EC29-C794-4BAA-914A-7B7E0AEA3C75}" sibTransId="{28098452-610D-4874-B798-468BED3EECBF}"/>
    <dgm:cxn modelId="{C607369A-7166-4DA4-A7C2-074105A8F8E2}" type="presOf" srcId="{63A2BFD0-90C7-4E3B-9362-D08094F7377C}" destId="{4A112A4A-C7BA-458E-8780-4084D47493F5}" srcOrd="0" destOrd="0" presId="urn:microsoft.com/office/officeart/2005/8/layout/radial6"/>
    <dgm:cxn modelId="{A43695FA-F0AB-4D0B-B386-A97D155AEF42}" srcId="{F0333A68-DDB4-4F97-ADE0-CEB46FDA7132}" destId="{183BED58-0237-4571-9287-BA39A2B0A75D}" srcOrd="0" destOrd="0" parTransId="{537FD14C-0A47-41D9-994A-03DAE32CA30D}" sibTransId="{A031B0F8-A364-4038-9DBA-A3ADCBEAFEF9}"/>
    <dgm:cxn modelId="{6319E7D6-BE31-4DDD-952B-55DB1B7E9986}" srcId="{F0333A68-DDB4-4F97-ADE0-CEB46FDA7132}" destId="{029A274B-743F-4704-ADCA-BF30C9F5E533}" srcOrd="14" destOrd="0" parTransId="{3FF482B0-807E-43FF-8425-5470A51A2C88}" sibTransId="{AAC5451A-AA2B-4979-87E4-D4CDB362B111}"/>
    <dgm:cxn modelId="{1ABD2F19-6E98-4645-8976-CAFE067DC741}" type="presOf" srcId="{A031B0F8-A364-4038-9DBA-A3ADCBEAFEF9}" destId="{6C7AC60B-BE21-46F7-97D4-0D700C07860D}" srcOrd="0" destOrd="0" presId="urn:microsoft.com/office/officeart/2005/8/layout/radial6"/>
    <dgm:cxn modelId="{35723DB4-FF5C-4271-AC49-523524F6425F}" type="presOf" srcId="{61FF4A3E-55AD-4311-8F3F-4967445BF688}" destId="{D8DFBD7B-DF2F-44BB-B096-2EE7164CC04F}" srcOrd="0" destOrd="0" presId="urn:microsoft.com/office/officeart/2005/8/layout/radial6"/>
    <dgm:cxn modelId="{4CF4161C-3F36-4ED7-8740-651EEBAFB2E8}" type="presOf" srcId="{11A1B73D-57AB-42B2-A311-150AC04621F5}" destId="{88A712D9-9E85-42D2-A011-5E7DFD60E392}" srcOrd="0" destOrd="0" presId="urn:microsoft.com/office/officeart/2005/8/layout/radial6"/>
    <dgm:cxn modelId="{48025280-68C7-4461-9A6D-6011A065D4D2}" srcId="{F0333A68-DDB4-4F97-ADE0-CEB46FDA7132}" destId="{11A1B73D-57AB-42B2-A311-150AC04621F5}" srcOrd="11" destOrd="0" parTransId="{0BB90F8F-35CA-4F43-86C4-A111E96BC496}" sibTransId="{63A2BFD0-90C7-4E3B-9362-D08094F7377C}"/>
    <dgm:cxn modelId="{7B4E3A25-83E8-4D41-8346-F6784B71F828}" type="presOf" srcId="{CC860BB6-2EE8-4FBC-9D87-159638031895}" destId="{B6D448A4-6609-4BF7-A77D-ACFA7A852227}" srcOrd="0" destOrd="0" presId="urn:microsoft.com/office/officeart/2005/8/layout/radial6"/>
    <dgm:cxn modelId="{122E0FF8-98AF-4FA4-BE05-4DD9E40EF041}" type="presOf" srcId="{C472F60F-BFA1-4AB9-B083-CB669E833B89}" destId="{9EBE9DA7-DAC3-4CFA-B1FE-F3D7F463EBB0}" srcOrd="0" destOrd="0" presId="urn:microsoft.com/office/officeart/2005/8/layout/radial6"/>
    <dgm:cxn modelId="{606C7508-F1F0-4981-9FC4-DB1DBE69659D}" type="presOf" srcId="{3B085B40-68F5-4CDE-8B9E-4D6A60095573}" destId="{93DAA76F-6162-4B6F-BF16-57819D3F0D21}" srcOrd="0" destOrd="0" presId="urn:microsoft.com/office/officeart/2005/8/layout/radial6"/>
    <dgm:cxn modelId="{5396A466-9064-44A3-A5C1-D31B19FBFC79}" type="presOf" srcId="{029A274B-743F-4704-ADCA-BF30C9F5E533}" destId="{5D952419-6E89-4E53-8291-50E7B84A2D5B}" srcOrd="0" destOrd="0" presId="urn:microsoft.com/office/officeart/2005/8/layout/radial6"/>
    <dgm:cxn modelId="{06F9AB54-358C-4560-82A0-C95E3C83C778}" type="presOf" srcId="{7CD31E02-917F-4CF3-AFA4-4A8F033E3E89}" destId="{86B40AFB-3D2C-46D0-8490-C5725D84E772}" srcOrd="0" destOrd="0" presId="urn:microsoft.com/office/officeart/2005/8/layout/radial6"/>
    <dgm:cxn modelId="{8B81226F-A6A1-4F94-BEDD-BB4DA10320E6}" srcId="{DEFE1138-1881-47EC-9751-66A412957E16}" destId="{F0333A68-DDB4-4F97-ADE0-CEB46FDA7132}" srcOrd="0" destOrd="0" parTransId="{8679319A-3977-4981-876D-47A9A5E7C706}" sibTransId="{0EFED13C-625E-4A72-B92E-49FED5E808CD}"/>
    <dgm:cxn modelId="{D3B3CC09-81DF-4127-85C8-2CCF160533D2}" srcId="{F0333A68-DDB4-4F97-ADE0-CEB46FDA7132}" destId="{61FF4A3E-55AD-4311-8F3F-4967445BF688}" srcOrd="6" destOrd="0" parTransId="{B390C13E-5FE8-425E-BF12-7293D22E6099}" sibTransId="{E31004F3-D437-44E2-9E8D-6E8590554A79}"/>
    <dgm:cxn modelId="{F7A78550-2ECD-438F-BCBE-E3A22CCC2CEE}" srcId="{F0333A68-DDB4-4F97-ADE0-CEB46FDA7132}" destId="{FAAF75B7-1DEA-4343-A27D-E758333F0C74}" srcOrd="2" destOrd="0" parTransId="{B21418BE-EDD0-4937-AA5A-CD4E607591A8}" sibTransId="{63DC6218-4186-4102-BA04-9C68E2770E2E}"/>
    <dgm:cxn modelId="{F42EC2B5-EA9B-4B0E-9025-EEE3BDDA869A}" srcId="{F0333A68-DDB4-4F97-ADE0-CEB46FDA7132}" destId="{A94C66BB-291C-4489-990A-004D6991DB36}" srcOrd="1" destOrd="0" parTransId="{96EE636B-3C4B-41EE-903B-FAA0E6CB61CB}" sibTransId="{5A31E72F-67A8-4450-9B82-050868734EF5}"/>
    <dgm:cxn modelId="{D47BC1BA-0C6B-4555-A01A-A64A3C7B251A}" type="presOf" srcId="{2237CE31-6C74-436B-A19F-C5679BB199A7}" destId="{3785B334-5D82-47BD-BD49-4D71092460DA}" srcOrd="0" destOrd="0" presId="urn:microsoft.com/office/officeart/2005/8/layout/radial6"/>
    <dgm:cxn modelId="{7E797790-6B69-4B31-9162-E4A893733407}" srcId="{F0333A68-DDB4-4F97-ADE0-CEB46FDA7132}" destId="{EE18E7AB-4C42-46E5-B420-2AF9B4200E79}" srcOrd="5" destOrd="0" parTransId="{210CF316-EB9E-434C-A4FB-F3BC0C327F8B}" sibTransId="{37699592-D351-4A12-AF6B-C7023BB9F57C}"/>
    <dgm:cxn modelId="{DC0F783E-02C5-4C2E-9BA6-3FDED447B770}" srcId="{F0333A68-DDB4-4F97-ADE0-CEB46FDA7132}" destId="{190BFE03-4707-4FD9-A1AB-AB574B597980}" srcOrd="10" destOrd="0" parTransId="{E7F5C9D5-65D8-4D9D-954E-2953187F751E}" sibTransId="{E38D03AD-3FC3-4320-ABEE-56A6BA0ABDCD}"/>
    <dgm:cxn modelId="{B6C85DB7-71A4-4A51-B5DB-E41747FF58E1}" type="presOf" srcId="{07C73BC5-BD25-4CD6-AAD2-C3D3F61AAE22}" destId="{2D88C8A7-C21C-4730-856E-99234AEFE021}" srcOrd="0" destOrd="0" presId="urn:microsoft.com/office/officeart/2005/8/layout/radial6"/>
    <dgm:cxn modelId="{BAC45135-38EA-408D-AD4A-EA05CA2175EF}" type="presOf" srcId="{E31004F3-D437-44E2-9E8D-6E8590554A79}" destId="{2D821D09-4106-4ABE-9E82-772E79BE6DB7}" srcOrd="0" destOrd="0" presId="urn:microsoft.com/office/officeart/2005/8/layout/radial6"/>
    <dgm:cxn modelId="{6324F797-4092-459F-871F-31625C5F4D3E}" srcId="{F0333A68-DDB4-4F97-ADE0-CEB46FDA7132}" destId="{07C73BC5-BD25-4CD6-AAD2-C3D3F61AAE22}" srcOrd="9" destOrd="0" parTransId="{679C59A8-0563-4731-8E49-D3BB6EAE708F}" sibTransId="{CC860BB6-2EE8-4FBC-9D87-159638031895}"/>
    <dgm:cxn modelId="{8725DFAA-5540-4BB6-8001-4504F79D11EB}" type="presOf" srcId="{79D14929-08F5-476B-8CE1-7E1344FA400F}" destId="{7DB332BA-440E-4F15-BF7C-A0FB472AEFB2}" srcOrd="0" destOrd="0" presId="urn:microsoft.com/office/officeart/2005/8/layout/radial6"/>
    <dgm:cxn modelId="{BB0B7AB4-4B78-4AC2-B61A-E6BDA2D0C2BC}" type="presOf" srcId="{4EE4A724-BEF6-4668-BB49-AC679A6E339C}" destId="{C320CC54-C459-4161-9FA3-3389D39991ED}" srcOrd="0" destOrd="0" presId="urn:microsoft.com/office/officeart/2005/8/layout/radial6"/>
    <dgm:cxn modelId="{942061B6-969B-4114-9426-3622CB2322B2}" type="presOf" srcId="{28098452-610D-4874-B798-468BED3EECBF}" destId="{145DE887-3A9E-4D72-91BA-33DC706753ED}" srcOrd="0" destOrd="0" presId="urn:microsoft.com/office/officeart/2005/8/layout/radial6"/>
    <dgm:cxn modelId="{A4030858-9413-49AC-BA36-DE7015B22D75}" type="presOf" srcId="{EE18E7AB-4C42-46E5-B420-2AF9B4200E79}" destId="{6435CD02-A298-4B10-87A2-FFB0D650D37E}" srcOrd="0" destOrd="0" presId="urn:microsoft.com/office/officeart/2005/8/layout/radial6"/>
    <dgm:cxn modelId="{AC50EF5A-91B1-46E3-91EE-47D3EE6F2238}" type="presOf" srcId="{8AADF859-C95A-4DE5-BE57-B8054E9581CB}" destId="{F4A79CCE-143D-428D-B394-99A2A9303E40}" srcOrd="0" destOrd="0" presId="urn:microsoft.com/office/officeart/2005/8/layout/radial6"/>
    <dgm:cxn modelId="{6A15426B-0C03-457A-BA8D-06222F9F2692}" srcId="{F0333A68-DDB4-4F97-ADE0-CEB46FDA7132}" destId="{2237CE31-6C74-436B-A19F-C5679BB199A7}" srcOrd="8" destOrd="0" parTransId="{234B2058-091E-4665-9293-71556298A068}" sibTransId="{6902AD4E-541D-4BD1-904A-99C3AB539DDE}"/>
    <dgm:cxn modelId="{92B2132B-B8E3-4012-96D9-E2E9E7A81B4C}" type="presOf" srcId="{190BFE03-4707-4FD9-A1AB-AB574B597980}" destId="{8FD6C2E3-E209-4F5A-BB0B-C2F79B68302F}" srcOrd="0" destOrd="0" presId="urn:microsoft.com/office/officeart/2005/8/layout/radial6"/>
    <dgm:cxn modelId="{3D5563BF-0A39-4F12-8055-0CDBAA9079CD}" srcId="{F0333A68-DDB4-4F97-ADE0-CEB46FDA7132}" destId="{C472F60F-BFA1-4AB9-B083-CB669E833B89}" srcOrd="15" destOrd="0" parTransId="{294D16E2-58D9-4B22-B339-8C6BC043E46B}" sibTransId="{F2C53B64-C39D-46CE-B9B3-93DCF88E0C21}"/>
    <dgm:cxn modelId="{4541CBEB-D0C5-49BF-BD64-8AF455D4E47E}" type="presOf" srcId="{5A31E72F-67A8-4450-9B82-050868734EF5}" destId="{B7E0A27F-8515-4345-9E0A-6A9A5504EDCE}" srcOrd="0" destOrd="0" presId="urn:microsoft.com/office/officeart/2005/8/layout/radial6"/>
    <dgm:cxn modelId="{45AFA031-B23D-47CC-9F1D-5D7D0F491E40}" type="presOf" srcId="{6902AD4E-541D-4BD1-904A-99C3AB539DDE}" destId="{44A9EDA5-48D1-4E86-9275-9C4700039CC8}" srcOrd="0" destOrd="0" presId="urn:microsoft.com/office/officeart/2005/8/layout/radial6"/>
    <dgm:cxn modelId="{AA750E08-FE11-4F18-87A5-3DDDD284F8E8}" srcId="{F0333A68-DDB4-4F97-ADE0-CEB46FDA7132}" destId="{79D14929-08F5-476B-8CE1-7E1344FA400F}" srcOrd="4" destOrd="0" parTransId="{1FFEA26F-198E-43EC-B3CE-E7160EFACE35}" sibTransId="{FD9782FA-A0CF-4E24-AE53-38B12BCD769C}"/>
    <dgm:cxn modelId="{0A255FF5-1CCD-4BC1-97DD-D13C5C1E7362}" type="presOf" srcId="{750323B9-3271-4443-9AC5-7FE2E9740957}" destId="{0744D1C6-A62A-4463-8D20-1CB0802F4B7E}" srcOrd="0" destOrd="0" presId="urn:microsoft.com/office/officeart/2005/8/layout/radial6"/>
    <dgm:cxn modelId="{56202EE0-4AC6-4036-8351-AB144CF23A3C}" type="presOf" srcId="{DEFE1138-1881-47EC-9751-66A412957E16}" destId="{B9440D5F-00B2-4F7B-A40B-4354A5FFF554}" srcOrd="0" destOrd="0" presId="urn:microsoft.com/office/officeart/2005/8/layout/radial6"/>
    <dgm:cxn modelId="{FE79A4B2-C7EE-4B6C-B10A-4A931F2803E5}" type="presParOf" srcId="{B9440D5F-00B2-4F7B-A40B-4354A5FFF554}" destId="{D0CA2D0E-2D50-4CCD-ABA9-8520EF4F6FAA}" srcOrd="0" destOrd="0" presId="urn:microsoft.com/office/officeart/2005/8/layout/radial6"/>
    <dgm:cxn modelId="{662C8238-6356-457A-9304-967EB8FED96A}" type="presParOf" srcId="{B9440D5F-00B2-4F7B-A40B-4354A5FFF554}" destId="{2AB11087-12A3-4EF9-A178-518A1E818DB4}" srcOrd="1" destOrd="0" presId="urn:microsoft.com/office/officeart/2005/8/layout/radial6"/>
    <dgm:cxn modelId="{DA1F5F5F-294B-4FDF-87E6-A66D5BB13BCC}" type="presParOf" srcId="{B9440D5F-00B2-4F7B-A40B-4354A5FFF554}" destId="{FB2FB239-A5CB-40BD-A075-4F1DCAEDA721}" srcOrd="2" destOrd="0" presId="urn:microsoft.com/office/officeart/2005/8/layout/radial6"/>
    <dgm:cxn modelId="{3FE72109-4236-4AA7-910A-7C8F5F8A050A}" type="presParOf" srcId="{B9440D5F-00B2-4F7B-A40B-4354A5FFF554}" destId="{6C7AC60B-BE21-46F7-97D4-0D700C07860D}" srcOrd="3" destOrd="0" presId="urn:microsoft.com/office/officeart/2005/8/layout/radial6"/>
    <dgm:cxn modelId="{3ED343DC-A71F-430A-899C-AD8C73AA8450}" type="presParOf" srcId="{B9440D5F-00B2-4F7B-A40B-4354A5FFF554}" destId="{C68FE185-A842-4093-B580-FA1A3234F496}" srcOrd="4" destOrd="0" presId="urn:microsoft.com/office/officeart/2005/8/layout/radial6"/>
    <dgm:cxn modelId="{664AF6ED-7CA3-40A8-BE65-3113532C595C}" type="presParOf" srcId="{B9440D5F-00B2-4F7B-A40B-4354A5FFF554}" destId="{C3754FCA-8EF9-4DAA-BFCD-E40122AB093A}" srcOrd="5" destOrd="0" presId="urn:microsoft.com/office/officeart/2005/8/layout/radial6"/>
    <dgm:cxn modelId="{3388DFCA-B8C4-49FE-813E-BD15F50A16D0}" type="presParOf" srcId="{B9440D5F-00B2-4F7B-A40B-4354A5FFF554}" destId="{B7E0A27F-8515-4345-9E0A-6A9A5504EDCE}" srcOrd="6" destOrd="0" presId="urn:microsoft.com/office/officeart/2005/8/layout/radial6"/>
    <dgm:cxn modelId="{1B4E65A2-3B80-47FE-8F55-0D1A48D0246E}" type="presParOf" srcId="{B9440D5F-00B2-4F7B-A40B-4354A5FFF554}" destId="{80C47356-35C4-4561-BE5B-230E1542575B}" srcOrd="7" destOrd="0" presId="urn:microsoft.com/office/officeart/2005/8/layout/radial6"/>
    <dgm:cxn modelId="{0E393AFF-6D6C-4B65-BD7B-256D071490F4}" type="presParOf" srcId="{B9440D5F-00B2-4F7B-A40B-4354A5FFF554}" destId="{3276F3E1-8157-4955-B705-2D247C2108ED}" srcOrd="8" destOrd="0" presId="urn:microsoft.com/office/officeart/2005/8/layout/radial6"/>
    <dgm:cxn modelId="{4375ECD1-12E9-4E60-B454-6A0DC3534CCA}" type="presParOf" srcId="{B9440D5F-00B2-4F7B-A40B-4354A5FFF554}" destId="{95BDCD1E-1CBD-459F-9F20-46E1BAE0B190}" srcOrd="9" destOrd="0" presId="urn:microsoft.com/office/officeart/2005/8/layout/radial6"/>
    <dgm:cxn modelId="{CED8D614-454E-48EC-9325-447F10B30C54}" type="presParOf" srcId="{B9440D5F-00B2-4F7B-A40B-4354A5FFF554}" destId="{F60AF405-6A12-470F-982C-AD4A45F02B51}" srcOrd="10" destOrd="0" presId="urn:microsoft.com/office/officeart/2005/8/layout/radial6"/>
    <dgm:cxn modelId="{5B7F2EFB-5EAB-4734-99C2-A10CF04BC9DF}" type="presParOf" srcId="{B9440D5F-00B2-4F7B-A40B-4354A5FFF554}" destId="{C6C8DA9C-A6B3-4E97-BED6-208D703ECE83}" srcOrd="11" destOrd="0" presId="urn:microsoft.com/office/officeart/2005/8/layout/radial6"/>
    <dgm:cxn modelId="{C715C598-8726-431D-A705-960833E01B73}" type="presParOf" srcId="{B9440D5F-00B2-4F7B-A40B-4354A5FFF554}" destId="{F4A79CCE-143D-428D-B394-99A2A9303E40}" srcOrd="12" destOrd="0" presId="urn:microsoft.com/office/officeart/2005/8/layout/radial6"/>
    <dgm:cxn modelId="{3E444912-B82D-487C-A156-A2899EE5CBA8}" type="presParOf" srcId="{B9440D5F-00B2-4F7B-A40B-4354A5FFF554}" destId="{7DB332BA-440E-4F15-BF7C-A0FB472AEFB2}" srcOrd="13" destOrd="0" presId="urn:microsoft.com/office/officeart/2005/8/layout/radial6"/>
    <dgm:cxn modelId="{0CF1D7D9-C15F-46AB-8A86-EDC26FE5CC82}" type="presParOf" srcId="{B9440D5F-00B2-4F7B-A40B-4354A5FFF554}" destId="{D8318C48-CDEC-4B38-AAAC-E4EACB8D829A}" srcOrd="14" destOrd="0" presId="urn:microsoft.com/office/officeart/2005/8/layout/radial6"/>
    <dgm:cxn modelId="{374BFE5B-0A80-4DA3-90A0-32C5A97DD130}" type="presParOf" srcId="{B9440D5F-00B2-4F7B-A40B-4354A5FFF554}" destId="{8879329A-6138-42FB-811C-1A67191E2AB5}" srcOrd="15" destOrd="0" presId="urn:microsoft.com/office/officeart/2005/8/layout/radial6"/>
    <dgm:cxn modelId="{93E3E8D6-CA71-43A6-9A0E-65456CDD7E58}" type="presParOf" srcId="{B9440D5F-00B2-4F7B-A40B-4354A5FFF554}" destId="{6435CD02-A298-4B10-87A2-FFB0D650D37E}" srcOrd="16" destOrd="0" presId="urn:microsoft.com/office/officeart/2005/8/layout/radial6"/>
    <dgm:cxn modelId="{4F0C36B9-F163-45CE-8E23-85A9CC0D613D}" type="presParOf" srcId="{B9440D5F-00B2-4F7B-A40B-4354A5FFF554}" destId="{C476CE90-88C3-4ED7-A6E0-F9643788BE42}" srcOrd="17" destOrd="0" presId="urn:microsoft.com/office/officeart/2005/8/layout/radial6"/>
    <dgm:cxn modelId="{D8383AD8-4033-4D1B-9BFD-620CC2F1448D}" type="presParOf" srcId="{B9440D5F-00B2-4F7B-A40B-4354A5FFF554}" destId="{E5C189BC-2845-4169-BB9F-32034D7F66FF}" srcOrd="18" destOrd="0" presId="urn:microsoft.com/office/officeart/2005/8/layout/radial6"/>
    <dgm:cxn modelId="{5797C97F-6F15-46E2-B696-62931184F162}" type="presParOf" srcId="{B9440D5F-00B2-4F7B-A40B-4354A5FFF554}" destId="{D8DFBD7B-DF2F-44BB-B096-2EE7164CC04F}" srcOrd="19" destOrd="0" presId="urn:microsoft.com/office/officeart/2005/8/layout/radial6"/>
    <dgm:cxn modelId="{8961691C-084A-4D5B-85AD-A0E4911D2177}" type="presParOf" srcId="{B9440D5F-00B2-4F7B-A40B-4354A5FFF554}" destId="{ABD85E68-C3BE-4F73-9311-4244AF524E52}" srcOrd="20" destOrd="0" presId="urn:microsoft.com/office/officeart/2005/8/layout/radial6"/>
    <dgm:cxn modelId="{AC5CFA86-687D-4AB5-A02D-C8C2792DDD8C}" type="presParOf" srcId="{B9440D5F-00B2-4F7B-A40B-4354A5FFF554}" destId="{2D821D09-4106-4ABE-9E82-772E79BE6DB7}" srcOrd="21" destOrd="0" presId="urn:microsoft.com/office/officeart/2005/8/layout/radial6"/>
    <dgm:cxn modelId="{9865DC01-B281-4113-851D-D639D8848FCD}" type="presParOf" srcId="{B9440D5F-00B2-4F7B-A40B-4354A5FFF554}" destId="{86B40AFB-3D2C-46D0-8490-C5725D84E772}" srcOrd="22" destOrd="0" presId="urn:microsoft.com/office/officeart/2005/8/layout/radial6"/>
    <dgm:cxn modelId="{DAFED70F-9CCC-403D-BDD0-30089AACAFE4}" type="presParOf" srcId="{B9440D5F-00B2-4F7B-A40B-4354A5FFF554}" destId="{5B0CD4FA-469C-450A-A624-C8F68ABF97C0}" srcOrd="23" destOrd="0" presId="urn:microsoft.com/office/officeart/2005/8/layout/radial6"/>
    <dgm:cxn modelId="{4992C24E-1400-4B83-BBCB-552CD723E629}" type="presParOf" srcId="{B9440D5F-00B2-4F7B-A40B-4354A5FFF554}" destId="{0744D1C6-A62A-4463-8D20-1CB0802F4B7E}" srcOrd="24" destOrd="0" presId="urn:microsoft.com/office/officeart/2005/8/layout/radial6"/>
    <dgm:cxn modelId="{20AB4CD3-62B5-44E9-8235-AEAE627617D4}" type="presParOf" srcId="{B9440D5F-00B2-4F7B-A40B-4354A5FFF554}" destId="{3785B334-5D82-47BD-BD49-4D71092460DA}" srcOrd="25" destOrd="0" presId="urn:microsoft.com/office/officeart/2005/8/layout/radial6"/>
    <dgm:cxn modelId="{2748493B-5256-47C3-96A2-DC93F1B10653}" type="presParOf" srcId="{B9440D5F-00B2-4F7B-A40B-4354A5FFF554}" destId="{FAD8D1E1-EFDB-4FD2-878F-E301E22B66E0}" srcOrd="26" destOrd="0" presId="urn:microsoft.com/office/officeart/2005/8/layout/radial6"/>
    <dgm:cxn modelId="{A968A705-4A64-4563-A89C-1BE463B0B73D}" type="presParOf" srcId="{B9440D5F-00B2-4F7B-A40B-4354A5FFF554}" destId="{44A9EDA5-48D1-4E86-9275-9C4700039CC8}" srcOrd="27" destOrd="0" presId="urn:microsoft.com/office/officeart/2005/8/layout/radial6"/>
    <dgm:cxn modelId="{91050844-D660-43C4-AFD9-E2A74EC63A6B}" type="presParOf" srcId="{B9440D5F-00B2-4F7B-A40B-4354A5FFF554}" destId="{2D88C8A7-C21C-4730-856E-99234AEFE021}" srcOrd="28" destOrd="0" presId="urn:microsoft.com/office/officeart/2005/8/layout/radial6"/>
    <dgm:cxn modelId="{27338E5B-24C5-4A1C-87BA-C333EB2BC22F}" type="presParOf" srcId="{B9440D5F-00B2-4F7B-A40B-4354A5FFF554}" destId="{8C270390-82A0-41AF-9F5D-62F27A26C4F1}" srcOrd="29" destOrd="0" presId="urn:microsoft.com/office/officeart/2005/8/layout/radial6"/>
    <dgm:cxn modelId="{89173C25-42BC-4FDD-B7F5-824F50DDBF62}" type="presParOf" srcId="{B9440D5F-00B2-4F7B-A40B-4354A5FFF554}" destId="{B6D448A4-6609-4BF7-A77D-ACFA7A852227}" srcOrd="30" destOrd="0" presId="urn:microsoft.com/office/officeart/2005/8/layout/radial6"/>
    <dgm:cxn modelId="{4675E1EA-97CB-4D39-B619-8DA8B015AF21}" type="presParOf" srcId="{B9440D5F-00B2-4F7B-A40B-4354A5FFF554}" destId="{8FD6C2E3-E209-4F5A-BB0B-C2F79B68302F}" srcOrd="31" destOrd="0" presId="urn:microsoft.com/office/officeart/2005/8/layout/radial6"/>
    <dgm:cxn modelId="{39DEBE70-8A0B-4381-9B9B-F480AF5763E1}" type="presParOf" srcId="{B9440D5F-00B2-4F7B-A40B-4354A5FFF554}" destId="{63A58272-334D-4E78-BC5B-77E813B6BBA0}" srcOrd="32" destOrd="0" presId="urn:microsoft.com/office/officeart/2005/8/layout/radial6"/>
    <dgm:cxn modelId="{9FD75EF8-8C30-4E2A-96E8-CD9564DCFAD1}" type="presParOf" srcId="{B9440D5F-00B2-4F7B-A40B-4354A5FFF554}" destId="{5C05E90C-91B0-4432-ACF8-1FA1E7A083EA}" srcOrd="33" destOrd="0" presId="urn:microsoft.com/office/officeart/2005/8/layout/radial6"/>
    <dgm:cxn modelId="{2B4D550D-255A-4358-94BC-FCFE0E2F1370}" type="presParOf" srcId="{B9440D5F-00B2-4F7B-A40B-4354A5FFF554}" destId="{88A712D9-9E85-42D2-A011-5E7DFD60E392}" srcOrd="34" destOrd="0" presId="urn:microsoft.com/office/officeart/2005/8/layout/radial6"/>
    <dgm:cxn modelId="{0C841076-7479-41BE-B5B9-1C1B9D74FFDC}" type="presParOf" srcId="{B9440D5F-00B2-4F7B-A40B-4354A5FFF554}" destId="{1E9D4C5D-A697-4B3C-981F-A186991E5812}" srcOrd="35" destOrd="0" presId="urn:microsoft.com/office/officeart/2005/8/layout/radial6"/>
    <dgm:cxn modelId="{1FB47AE4-2311-400D-B74B-03B8FCABC5B8}" type="presParOf" srcId="{B9440D5F-00B2-4F7B-A40B-4354A5FFF554}" destId="{4A112A4A-C7BA-458E-8780-4084D47493F5}" srcOrd="36" destOrd="0" presId="urn:microsoft.com/office/officeart/2005/8/layout/radial6"/>
    <dgm:cxn modelId="{E0E29007-C76E-4647-83C9-7B8CED4118FE}" type="presParOf" srcId="{B9440D5F-00B2-4F7B-A40B-4354A5FFF554}" destId="{C320CC54-C459-4161-9FA3-3389D39991ED}" srcOrd="37" destOrd="0" presId="urn:microsoft.com/office/officeart/2005/8/layout/radial6"/>
    <dgm:cxn modelId="{222C6AA9-6657-4AAD-8D64-EA3428664E8A}" type="presParOf" srcId="{B9440D5F-00B2-4F7B-A40B-4354A5FFF554}" destId="{E155A539-6751-445C-9A13-29A961D4F9B1}" srcOrd="38" destOrd="0" presId="urn:microsoft.com/office/officeart/2005/8/layout/radial6"/>
    <dgm:cxn modelId="{0105B9AB-065B-43B6-83D9-2BE06752FD46}" type="presParOf" srcId="{B9440D5F-00B2-4F7B-A40B-4354A5FFF554}" destId="{145DE887-3A9E-4D72-91BA-33DC706753ED}" srcOrd="39" destOrd="0" presId="urn:microsoft.com/office/officeart/2005/8/layout/radial6"/>
    <dgm:cxn modelId="{2FB720C2-0E88-4DD9-92EE-75FF71C4179D}" type="presParOf" srcId="{B9440D5F-00B2-4F7B-A40B-4354A5FFF554}" destId="{93DAA76F-6162-4B6F-BF16-57819D3F0D21}" srcOrd="40" destOrd="0" presId="urn:microsoft.com/office/officeart/2005/8/layout/radial6"/>
    <dgm:cxn modelId="{4A112BF2-B023-4627-976D-7FEA7A5BCA32}" type="presParOf" srcId="{B9440D5F-00B2-4F7B-A40B-4354A5FFF554}" destId="{9EDE256D-3055-4FA5-91D4-9640D3916A8C}" srcOrd="41" destOrd="0" presId="urn:microsoft.com/office/officeart/2005/8/layout/radial6"/>
    <dgm:cxn modelId="{A58845BC-0C0B-4C3A-AD1F-069425DDDD17}" type="presParOf" srcId="{B9440D5F-00B2-4F7B-A40B-4354A5FFF554}" destId="{81A8205B-AEDD-44CD-BC09-165ED941BAF7}" srcOrd="42" destOrd="0" presId="urn:microsoft.com/office/officeart/2005/8/layout/radial6"/>
    <dgm:cxn modelId="{C853A361-A55A-4D89-9AE1-47007B848D78}" type="presParOf" srcId="{B9440D5F-00B2-4F7B-A40B-4354A5FFF554}" destId="{5D952419-6E89-4E53-8291-50E7B84A2D5B}" srcOrd="43" destOrd="0" presId="urn:microsoft.com/office/officeart/2005/8/layout/radial6"/>
    <dgm:cxn modelId="{D321E156-3D81-4F66-AFCE-CA6DF41AC510}" type="presParOf" srcId="{B9440D5F-00B2-4F7B-A40B-4354A5FFF554}" destId="{B895D8AE-0B7D-457F-A67B-2D24C3173790}" srcOrd="44" destOrd="0" presId="urn:microsoft.com/office/officeart/2005/8/layout/radial6"/>
    <dgm:cxn modelId="{D5E53B4E-7777-4944-8D44-67FCE8F2F57C}" type="presParOf" srcId="{B9440D5F-00B2-4F7B-A40B-4354A5FFF554}" destId="{148CA1C2-C1A9-42FA-8C48-FCAEE93B424F}" srcOrd="45" destOrd="0" presId="urn:microsoft.com/office/officeart/2005/8/layout/radial6"/>
    <dgm:cxn modelId="{20609A6B-3F89-4DB4-A902-D144C06A70EC}" type="presParOf" srcId="{B9440D5F-00B2-4F7B-A40B-4354A5FFF554}" destId="{9EBE9DA7-DAC3-4CFA-B1FE-F3D7F463EBB0}" srcOrd="46" destOrd="0" presId="urn:microsoft.com/office/officeart/2005/8/layout/radial6"/>
    <dgm:cxn modelId="{108711C4-76F5-438A-B239-3EF29D0FAFFE}" type="presParOf" srcId="{B9440D5F-00B2-4F7B-A40B-4354A5FFF554}" destId="{F97DE201-0857-4738-A694-277F86CC7D80}" srcOrd="47" destOrd="0" presId="urn:microsoft.com/office/officeart/2005/8/layout/radial6"/>
    <dgm:cxn modelId="{D5A6F77B-9941-47D4-B342-D156D993C3A0}" type="presParOf" srcId="{B9440D5F-00B2-4F7B-A40B-4354A5FFF554}" destId="{8019311E-C22C-4B8B-8D5D-2DCEF8697185}" srcOrd="48" destOrd="0" presId="urn:microsoft.com/office/officeart/2005/8/layout/radial6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2E7555-E29C-4706-942E-1E9EB8178AB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422EA5F-83D0-410C-AF38-A5FDDAB28589}">
      <dgm:prSet phldrT="[Metin]"/>
      <dgm:spPr>
        <a:solidFill>
          <a:srgbClr val="FFFF00"/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Plastik Atıklar</a:t>
          </a:r>
          <a:endParaRPr lang="tr-TR" dirty="0">
            <a:solidFill>
              <a:schemeClr val="tx1"/>
            </a:solidFill>
          </a:endParaRPr>
        </a:p>
      </dgm:t>
    </dgm:pt>
    <dgm:pt modelId="{41F4AF69-8DFE-4049-A95E-21DC8B1AA9B4}" type="parTrans" cxnId="{ABB932AB-142F-4EB9-AF0A-12EFB88F221D}">
      <dgm:prSet/>
      <dgm:spPr/>
      <dgm:t>
        <a:bodyPr/>
        <a:lstStyle/>
        <a:p>
          <a:endParaRPr lang="tr-TR"/>
        </a:p>
      </dgm:t>
    </dgm:pt>
    <dgm:pt modelId="{BC89E293-4343-42D4-9A22-6511077A9C71}" type="sibTrans" cxnId="{ABB932AB-142F-4EB9-AF0A-12EFB88F221D}">
      <dgm:prSet/>
      <dgm:spPr/>
      <dgm:t>
        <a:bodyPr/>
        <a:lstStyle/>
        <a:p>
          <a:endParaRPr lang="tr-TR"/>
        </a:p>
      </dgm:t>
    </dgm:pt>
    <dgm:pt modelId="{4658007F-5EE4-414F-B161-BB420FECB293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44574A10-CDC2-453A-A64E-C3EFE80E0225}" type="parTrans" cxnId="{14CF029C-14C1-408B-A05E-E5CB78CD8BF1}">
      <dgm:prSet/>
      <dgm:spPr/>
      <dgm:t>
        <a:bodyPr/>
        <a:lstStyle/>
        <a:p>
          <a:endParaRPr lang="tr-TR"/>
        </a:p>
      </dgm:t>
    </dgm:pt>
    <dgm:pt modelId="{BF6EBE51-005C-452E-9DBC-49F6BBBC08F7}" type="sibTrans" cxnId="{14CF029C-14C1-408B-A05E-E5CB78CD8BF1}">
      <dgm:prSet/>
      <dgm:spPr/>
      <dgm:t>
        <a:bodyPr/>
        <a:lstStyle/>
        <a:p>
          <a:endParaRPr lang="tr-TR"/>
        </a:p>
      </dgm:t>
    </dgm:pt>
    <dgm:pt modelId="{580A6D4E-1C46-47FD-ABCD-5EF48CA46B7C}">
      <dgm:prSet phldrT="[Metin]"/>
      <dgm:spPr>
        <a:solidFill>
          <a:srgbClr val="0070C0"/>
        </a:solidFill>
      </dgm:spPr>
      <dgm:t>
        <a:bodyPr/>
        <a:lstStyle/>
        <a:p>
          <a:r>
            <a:rPr lang="tr-TR" dirty="0" smtClean="0"/>
            <a:t>Kağıt Atıklar</a:t>
          </a:r>
          <a:endParaRPr lang="tr-TR" dirty="0"/>
        </a:p>
      </dgm:t>
    </dgm:pt>
    <dgm:pt modelId="{01B51910-E33E-461E-B492-3D94EDB27717}" type="parTrans" cxnId="{1F13B06E-D073-436C-8583-CFB585C6F867}">
      <dgm:prSet/>
      <dgm:spPr/>
      <dgm:t>
        <a:bodyPr/>
        <a:lstStyle/>
        <a:p>
          <a:endParaRPr lang="tr-TR"/>
        </a:p>
      </dgm:t>
    </dgm:pt>
    <dgm:pt modelId="{B34BBE5F-830A-45C8-B5D1-4D521A022751}" type="sibTrans" cxnId="{1F13B06E-D073-436C-8583-CFB585C6F867}">
      <dgm:prSet/>
      <dgm:spPr/>
      <dgm:t>
        <a:bodyPr/>
        <a:lstStyle/>
        <a:p>
          <a:endParaRPr lang="tr-TR"/>
        </a:p>
      </dgm:t>
    </dgm:pt>
    <dgm:pt modelId="{28EFFB32-14BD-48B7-80CF-E9666709D5BD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278841E5-DB49-49A9-A0E3-0CCCFE6C526D}" type="parTrans" cxnId="{67E87E7C-2D73-49B5-B1B7-F9D9BD94C6A3}">
      <dgm:prSet/>
      <dgm:spPr/>
      <dgm:t>
        <a:bodyPr/>
        <a:lstStyle/>
        <a:p>
          <a:endParaRPr lang="tr-TR"/>
        </a:p>
      </dgm:t>
    </dgm:pt>
    <dgm:pt modelId="{CD5B8BB3-599F-4348-BA93-43CD74628580}" type="sibTrans" cxnId="{67E87E7C-2D73-49B5-B1B7-F9D9BD94C6A3}">
      <dgm:prSet/>
      <dgm:spPr/>
      <dgm:t>
        <a:bodyPr/>
        <a:lstStyle/>
        <a:p>
          <a:endParaRPr lang="tr-TR"/>
        </a:p>
      </dgm:t>
    </dgm:pt>
    <dgm:pt modelId="{A9A98A72-B27F-4CBC-96FE-FBB149C4F5AD}">
      <dgm:prSet phldrT="[Metin]"/>
      <dgm:spPr>
        <a:solidFill>
          <a:srgbClr val="00B050"/>
        </a:solidFill>
      </dgm:spPr>
      <dgm:t>
        <a:bodyPr/>
        <a:lstStyle/>
        <a:p>
          <a:r>
            <a:rPr lang="tr-TR" dirty="0" smtClean="0"/>
            <a:t>Cam Atıklar</a:t>
          </a:r>
          <a:endParaRPr lang="tr-TR" dirty="0"/>
        </a:p>
      </dgm:t>
    </dgm:pt>
    <dgm:pt modelId="{D6683548-15D1-4D25-9210-3086E29B63E2}" type="parTrans" cxnId="{F293D0F5-1941-437F-B344-1879FB46F5A0}">
      <dgm:prSet/>
      <dgm:spPr/>
      <dgm:t>
        <a:bodyPr/>
        <a:lstStyle/>
        <a:p>
          <a:endParaRPr lang="tr-TR"/>
        </a:p>
      </dgm:t>
    </dgm:pt>
    <dgm:pt modelId="{256F54D1-D79E-4406-B7FE-D846EF875FE0}" type="sibTrans" cxnId="{F293D0F5-1941-437F-B344-1879FB46F5A0}">
      <dgm:prSet/>
      <dgm:spPr/>
      <dgm:t>
        <a:bodyPr/>
        <a:lstStyle/>
        <a:p>
          <a:endParaRPr lang="tr-TR"/>
        </a:p>
      </dgm:t>
    </dgm:pt>
    <dgm:pt modelId="{0C659119-EEA3-4F88-B23B-67E458515AFA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FAF2AD11-18FA-4AF3-9026-7FE61AC536C1}" type="parTrans" cxnId="{B949C5C6-32AB-4463-9DA5-20BE2DA7C3AF}">
      <dgm:prSet/>
      <dgm:spPr/>
      <dgm:t>
        <a:bodyPr/>
        <a:lstStyle/>
        <a:p>
          <a:endParaRPr lang="tr-TR"/>
        </a:p>
      </dgm:t>
    </dgm:pt>
    <dgm:pt modelId="{4B7E4617-1221-4AF6-9693-F6A224A8CD10}" type="sibTrans" cxnId="{B949C5C6-32AB-4463-9DA5-20BE2DA7C3AF}">
      <dgm:prSet/>
      <dgm:spPr/>
      <dgm:t>
        <a:bodyPr/>
        <a:lstStyle/>
        <a:p>
          <a:endParaRPr lang="tr-TR"/>
        </a:p>
      </dgm:t>
    </dgm:pt>
    <dgm:pt modelId="{109261FA-0D67-4663-9D98-90C3FF237120}">
      <dgm:prSet phldrT="[Metin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tr-TR" dirty="0" smtClean="0"/>
            <a:t>Metal Atıklar</a:t>
          </a:r>
          <a:endParaRPr lang="tr-TR" dirty="0"/>
        </a:p>
      </dgm:t>
    </dgm:pt>
    <dgm:pt modelId="{2A2F2EA9-FBA4-4294-A515-9D7CEC37C9B7}" type="parTrans" cxnId="{1F735283-EED9-4FC5-9BB9-03E349FCB254}">
      <dgm:prSet/>
      <dgm:spPr/>
      <dgm:t>
        <a:bodyPr/>
        <a:lstStyle/>
        <a:p>
          <a:endParaRPr lang="tr-TR"/>
        </a:p>
      </dgm:t>
    </dgm:pt>
    <dgm:pt modelId="{07A0FC51-6AC9-4DFD-A473-63BC0BADDAEA}" type="sibTrans" cxnId="{1F735283-EED9-4FC5-9BB9-03E349FCB254}">
      <dgm:prSet/>
      <dgm:spPr/>
      <dgm:t>
        <a:bodyPr/>
        <a:lstStyle/>
        <a:p>
          <a:endParaRPr lang="tr-TR"/>
        </a:p>
      </dgm:t>
    </dgm:pt>
    <dgm:pt modelId="{186C00FA-AA69-4375-867B-811077AB274C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06F081EA-BA3F-4C25-916F-EBED37187F6D}" type="sibTrans" cxnId="{5762AC9F-97B2-4C7C-BF9A-DDD85A6310DB}">
      <dgm:prSet/>
      <dgm:spPr/>
      <dgm:t>
        <a:bodyPr/>
        <a:lstStyle/>
        <a:p>
          <a:endParaRPr lang="tr-TR"/>
        </a:p>
      </dgm:t>
    </dgm:pt>
    <dgm:pt modelId="{156B9125-6EE6-43A1-847C-DFDEF4F3F9EF}" type="parTrans" cxnId="{5762AC9F-97B2-4C7C-BF9A-DDD85A6310DB}">
      <dgm:prSet/>
      <dgm:spPr/>
      <dgm:t>
        <a:bodyPr/>
        <a:lstStyle/>
        <a:p>
          <a:endParaRPr lang="tr-TR"/>
        </a:p>
      </dgm:t>
    </dgm:pt>
    <dgm:pt modelId="{590B2B10-80AC-7F4B-A5EF-3EAE90BB561F}">
      <dgm:prSet phldrT="[Metin]"/>
      <dgm:spPr>
        <a:solidFill>
          <a:srgbClr val="927659"/>
        </a:solidFill>
      </dgm:spPr>
      <dgm:t>
        <a:bodyPr/>
        <a:lstStyle/>
        <a:p>
          <a:r>
            <a:rPr lang="tr-TR" dirty="0" smtClean="0"/>
            <a:t>Organik Atıklar</a:t>
          </a:r>
          <a:endParaRPr lang="tr-TR" dirty="0"/>
        </a:p>
      </dgm:t>
    </dgm:pt>
    <dgm:pt modelId="{255B3782-6E6C-494D-837B-9B9C15EF5583}" type="parTrans" cxnId="{E4F5CF9C-3475-E746-85E0-EAB343030C28}">
      <dgm:prSet/>
      <dgm:spPr/>
      <dgm:t>
        <a:bodyPr/>
        <a:lstStyle/>
        <a:p>
          <a:endParaRPr lang="tr-TR"/>
        </a:p>
      </dgm:t>
    </dgm:pt>
    <dgm:pt modelId="{9B29C9FA-B9D1-C246-93CF-8BB71FDB9ACA}" type="sibTrans" cxnId="{E4F5CF9C-3475-E746-85E0-EAB343030C28}">
      <dgm:prSet/>
      <dgm:spPr/>
      <dgm:t>
        <a:bodyPr/>
        <a:lstStyle/>
        <a:p>
          <a:endParaRPr lang="tr-TR"/>
        </a:p>
      </dgm:t>
    </dgm:pt>
    <dgm:pt modelId="{908ED712-7075-6246-8AEC-E540BDFA1036}">
      <dgm:prSet phldrT="[Metin]"/>
      <dgm:spPr/>
      <dgm:t>
        <a:bodyPr/>
        <a:lstStyle/>
        <a:p>
          <a:r>
            <a:rPr lang="tr-TR" dirty="0" err="1" smtClean="0"/>
            <a:t>Kompost</a:t>
          </a:r>
          <a:endParaRPr lang="tr-TR" dirty="0"/>
        </a:p>
      </dgm:t>
    </dgm:pt>
    <dgm:pt modelId="{2F92C4B8-1B86-3D42-BBEF-BC9B13A7818B}" type="parTrans" cxnId="{4F5F8F5D-5030-6F45-91D9-4E2B9E503133}">
      <dgm:prSet/>
      <dgm:spPr/>
      <dgm:t>
        <a:bodyPr/>
        <a:lstStyle/>
        <a:p>
          <a:endParaRPr lang="tr-TR"/>
        </a:p>
      </dgm:t>
    </dgm:pt>
    <dgm:pt modelId="{9E793372-B8D0-524C-96F8-124192908997}" type="sibTrans" cxnId="{4F5F8F5D-5030-6F45-91D9-4E2B9E503133}">
      <dgm:prSet/>
      <dgm:spPr/>
      <dgm:t>
        <a:bodyPr/>
        <a:lstStyle/>
        <a:p>
          <a:endParaRPr lang="tr-TR"/>
        </a:p>
      </dgm:t>
    </dgm:pt>
    <dgm:pt modelId="{162B1234-A529-344B-A768-B0C0B1B14DDA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 smtClean="0"/>
            <a:t>Geri Dönüşmeyen</a:t>
          </a:r>
          <a:endParaRPr lang="tr-TR" dirty="0"/>
        </a:p>
      </dgm:t>
    </dgm:pt>
    <dgm:pt modelId="{F0965FEE-6161-8941-B1C9-F45A558D5B23}" type="parTrans" cxnId="{3DFB0D1A-CE96-7E47-9AFB-23CB82DD29A2}">
      <dgm:prSet/>
      <dgm:spPr/>
      <dgm:t>
        <a:bodyPr/>
        <a:lstStyle/>
        <a:p>
          <a:endParaRPr lang="tr-TR"/>
        </a:p>
      </dgm:t>
    </dgm:pt>
    <dgm:pt modelId="{891203F9-EEBF-2544-AD61-1A73670540FE}" type="sibTrans" cxnId="{3DFB0D1A-CE96-7E47-9AFB-23CB82DD29A2}">
      <dgm:prSet/>
      <dgm:spPr/>
      <dgm:t>
        <a:bodyPr/>
        <a:lstStyle/>
        <a:p>
          <a:endParaRPr lang="tr-TR"/>
        </a:p>
      </dgm:t>
    </dgm:pt>
    <dgm:pt modelId="{5A4DCC5F-B160-6B4C-BFBD-C669C544369F}">
      <dgm:prSet phldrT="[Metin]"/>
      <dgm:spPr/>
      <dgm:t>
        <a:bodyPr/>
        <a:lstStyle/>
        <a:p>
          <a:r>
            <a:rPr lang="tr-TR" dirty="0" smtClean="0"/>
            <a:t>Bertaraf</a:t>
          </a:r>
          <a:endParaRPr lang="tr-TR" dirty="0"/>
        </a:p>
      </dgm:t>
    </dgm:pt>
    <dgm:pt modelId="{64E4E1CD-571F-1E40-B7D3-DC2247D32664}" type="parTrans" cxnId="{788B0B08-05A8-CB4F-A7CD-89D495F4BE4E}">
      <dgm:prSet/>
      <dgm:spPr/>
      <dgm:t>
        <a:bodyPr/>
        <a:lstStyle/>
        <a:p>
          <a:endParaRPr lang="tr-TR"/>
        </a:p>
      </dgm:t>
    </dgm:pt>
    <dgm:pt modelId="{21D096C1-DCA9-554D-B388-E695B8ADD74B}" type="sibTrans" cxnId="{788B0B08-05A8-CB4F-A7CD-89D495F4BE4E}">
      <dgm:prSet/>
      <dgm:spPr/>
      <dgm:t>
        <a:bodyPr/>
        <a:lstStyle/>
        <a:p>
          <a:endParaRPr lang="tr-TR"/>
        </a:p>
      </dgm:t>
    </dgm:pt>
    <dgm:pt modelId="{E0FAB40C-5635-49C0-94C7-323FFB8B37B7}" type="pres">
      <dgm:prSet presAssocID="{372E7555-E29C-4706-942E-1E9EB8178AB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593BF0F4-F12A-4562-8DF7-45D8AAFE2954}" type="pres">
      <dgm:prSet presAssocID="{7422EA5F-83D0-410C-AF38-A5FDDAB28589}" presName="horFlow" presStyleCnt="0"/>
      <dgm:spPr/>
    </dgm:pt>
    <dgm:pt modelId="{E27D4224-867E-4F87-9926-AD02ED65D889}" type="pres">
      <dgm:prSet presAssocID="{7422EA5F-83D0-410C-AF38-A5FDDAB28589}" presName="bigChev" presStyleLbl="node1" presStyleIdx="0" presStyleCnt="6" custScaleX="142916"/>
      <dgm:spPr/>
      <dgm:t>
        <a:bodyPr/>
        <a:lstStyle/>
        <a:p>
          <a:endParaRPr lang="tr-TR"/>
        </a:p>
      </dgm:t>
    </dgm:pt>
    <dgm:pt modelId="{3EF6369B-60E6-4079-A349-4056193AFB6C}" type="pres">
      <dgm:prSet presAssocID="{44574A10-CDC2-453A-A64E-C3EFE80E0225}" presName="parTrans" presStyleCnt="0"/>
      <dgm:spPr/>
    </dgm:pt>
    <dgm:pt modelId="{C5E13A32-385A-44E1-A0DB-C0B974A6FED4}" type="pres">
      <dgm:prSet presAssocID="{4658007F-5EE4-414F-B161-BB420FECB293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5334D38-7904-4D8A-959D-256694AD6704}" type="pres">
      <dgm:prSet presAssocID="{7422EA5F-83D0-410C-AF38-A5FDDAB28589}" presName="vSp" presStyleCnt="0"/>
      <dgm:spPr/>
    </dgm:pt>
    <dgm:pt modelId="{42110902-87BC-4053-B477-D4E24DAAB205}" type="pres">
      <dgm:prSet presAssocID="{580A6D4E-1C46-47FD-ABCD-5EF48CA46B7C}" presName="horFlow" presStyleCnt="0"/>
      <dgm:spPr/>
    </dgm:pt>
    <dgm:pt modelId="{73F4824F-02EA-472D-919E-74234B17F61F}" type="pres">
      <dgm:prSet presAssocID="{580A6D4E-1C46-47FD-ABCD-5EF48CA46B7C}" presName="bigChev" presStyleLbl="node1" presStyleIdx="1" presStyleCnt="6" custScaleX="142916"/>
      <dgm:spPr/>
      <dgm:t>
        <a:bodyPr/>
        <a:lstStyle/>
        <a:p>
          <a:endParaRPr lang="tr-TR"/>
        </a:p>
      </dgm:t>
    </dgm:pt>
    <dgm:pt modelId="{D89556FB-802A-4AFD-AA0A-63C31D574553}" type="pres">
      <dgm:prSet presAssocID="{278841E5-DB49-49A9-A0E3-0CCCFE6C526D}" presName="parTrans" presStyleCnt="0"/>
      <dgm:spPr/>
    </dgm:pt>
    <dgm:pt modelId="{8E64E329-53C6-44CB-8915-91B5F2A215BA}" type="pres">
      <dgm:prSet presAssocID="{28EFFB32-14BD-48B7-80CF-E9666709D5BD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DFD7F06-AF08-41FF-9105-E785D84705F8}" type="pres">
      <dgm:prSet presAssocID="{580A6D4E-1C46-47FD-ABCD-5EF48CA46B7C}" presName="vSp" presStyleCnt="0"/>
      <dgm:spPr/>
    </dgm:pt>
    <dgm:pt modelId="{8CC6E894-4CA8-4634-9CC4-5235EFFEDC49}" type="pres">
      <dgm:prSet presAssocID="{A9A98A72-B27F-4CBC-96FE-FBB149C4F5AD}" presName="horFlow" presStyleCnt="0"/>
      <dgm:spPr/>
    </dgm:pt>
    <dgm:pt modelId="{5120F2C0-48BD-44B9-8C90-F7F808D9324C}" type="pres">
      <dgm:prSet presAssocID="{A9A98A72-B27F-4CBC-96FE-FBB149C4F5AD}" presName="bigChev" presStyleLbl="node1" presStyleIdx="2" presStyleCnt="6" custScaleX="142916"/>
      <dgm:spPr/>
      <dgm:t>
        <a:bodyPr/>
        <a:lstStyle/>
        <a:p>
          <a:endParaRPr lang="tr-TR"/>
        </a:p>
      </dgm:t>
    </dgm:pt>
    <dgm:pt modelId="{497C5E79-24DA-4F70-85EA-9BE2661E0311}" type="pres">
      <dgm:prSet presAssocID="{FAF2AD11-18FA-4AF3-9026-7FE61AC536C1}" presName="parTrans" presStyleCnt="0"/>
      <dgm:spPr/>
    </dgm:pt>
    <dgm:pt modelId="{16A6EED6-11DA-4E17-95FD-67E8FF3E3D1E}" type="pres">
      <dgm:prSet presAssocID="{0C659119-EEA3-4F88-B23B-67E458515AFA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B460E06-9477-4F16-8E97-BCA8B58B288C}" type="pres">
      <dgm:prSet presAssocID="{A9A98A72-B27F-4CBC-96FE-FBB149C4F5AD}" presName="vSp" presStyleCnt="0"/>
      <dgm:spPr/>
    </dgm:pt>
    <dgm:pt modelId="{AE2EB9F5-D007-4816-ACB3-8386C4A99D41}" type="pres">
      <dgm:prSet presAssocID="{109261FA-0D67-4663-9D98-90C3FF237120}" presName="horFlow" presStyleCnt="0"/>
      <dgm:spPr/>
    </dgm:pt>
    <dgm:pt modelId="{980708C0-9B28-4320-A399-5C215F448850}" type="pres">
      <dgm:prSet presAssocID="{109261FA-0D67-4663-9D98-90C3FF237120}" presName="bigChev" presStyleLbl="node1" presStyleIdx="3" presStyleCnt="6" custScaleX="142916"/>
      <dgm:spPr/>
      <dgm:t>
        <a:bodyPr/>
        <a:lstStyle/>
        <a:p>
          <a:endParaRPr lang="tr-TR"/>
        </a:p>
      </dgm:t>
    </dgm:pt>
    <dgm:pt modelId="{AB6E98F5-D1ED-43FF-85F4-A6CE81DB77C0}" type="pres">
      <dgm:prSet presAssocID="{156B9125-6EE6-43A1-847C-DFDEF4F3F9EF}" presName="parTrans" presStyleCnt="0"/>
      <dgm:spPr/>
    </dgm:pt>
    <dgm:pt modelId="{DC472C97-10E8-449A-ACFF-D9790FD42FAA}" type="pres">
      <dgm:prSet presAssocID="{186C00FA-AA69-4375-867B-811077AB274C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B594AF-70BC-4246-961E-BC4A4E2A33A0}" type="pres">
      <dgm:prSet presAssocID="{109261FA-0D67-4663-9D98-90C3FF237120}" presName="vSp" presStyleCnt="0"/>
      <dgm:spPr/>
    </dgm:pt>
    <dgm:pt modelId="{A7AB10AB-42CF-684B-B2BF-1CE9F434B862}" type="pres">
      <dgm:prSet presAssocID="{590B2B10-80AC-7F4B-A5EF-3EAE90BB561F}" presName="horFlow" presStyleCnt="0"/>
      <dgm:spPr/>
    </dgm:pt>
    <dgm:pt modelId="{16A8C328-735F-7442-B65D-AB70834D6CDB}" type="pres">
      <dgm:prSet presAssocID="{590B2B10-80AC-7F4B-A5EF-3EAE90BB561F}" presName="bigChev" presStyleLbl="node1" presStyleIdx="4" presStyleCnt="6" custScaleX="144698"/>
      <dgm:spPr/>
      <dgm:t>
        <a:bodyPr/>
        <a:lstStyle/>
        <a:p>
          <a:endParaRPr lang="tr-TR"/>
        </a:p>
      </dgm:t>
    </dgm:pt>
    <dgm:pt modelId="{DD3EE77C-C332-8246-BD1B-0712C0C04BF5}" type="pres">
      <dgm:prSet presAssocID="{2F92C4B8-1B86-3D42-BBEF-BC9B13A7818B}" presName="parTrans" presStyleCnt="0"/>
      <dgm:spPr/>
    </dgm:pt>
    <dgm:pt modelId="{E162E4C6-7E7C-0243-8F02-EF6E1BA2C99A}" type="pres">
      <dgm:prSet presAssocID="{908ED712-7075-6246-8AEC-E540BDFA1036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3952125-AAC4-1C49-80CE-22E7A9B74E31}" type="pres">
      <dgm:prSet presAssocID="{590B2B10-80AC-7F4B-A5EF-3EAE90BB561F}" presName="vSp" presStyleCnt="0"/>
      <dgm:spPr/>
    </dgm:pt>
    <dgm:pt modelId="{1431DBE2-2530-0643-9F26-7B6F8BAEB43B}" type="pres">
      <dgm:prSet presAssocID="{162B1234-A529-344B-A768-B0C0B1B14DDA}" presName="horFlow" presStyleCnt="0"/>
      <dgm:spPr/>
    </dgm:pt>
    <dgm:pt modelId="{A9B30548-2003-F149-A942-609596FE85C1}" type="pres">
      <dgm:prSet presAssocID="{162B1234-A529-344B-A768-B0C0B1B14DDA}" presName="bigChev" presStyleLbl="node1" presStyleIdx="5" presStyleCnt="6" custScaleX="151105"/>
      <dgm:spPr/>
      <dgm:t>
        <a:bodyPr/>
        <a:lstStyle/>
        <a:p>
          <a:endParaRPr lang="tr-TR"/>
        </a:p>
      </dgm:t>
    </dgm:pt>
    <dgm:pt modelId="{6DDC9348-9064-3B43-96E9-114DA2C81075}" type="pres">
      <dgm:prSet presAssocID="{64E4E1CD-571F-1E40-B7D3-DC2247D32664}" presName="parTrans" presStyleCnt="0"/>
      <dgm:spPr/>
    </dgm:pt>
    <dgm:pt modelId="{C9211D1C-12CC-FA49-AD0C-DF8CCFA607F9}" type="pres">
      <dgm:prSet presAssocID="{5A4DCC5F-B160-6B4C-BFBD-C669C544369F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762AC9F-97B2-4C7C-BF9A-DDD85A6310DB}" srcId="{109261FA-0D67-4663-9D98-90C3FF237120}" destId="{186C00FA-AA69-4375-867B-811077AB274C}" srcOrd="0" destOrd="0" parTransId="{156B9125-6EE6-43A1-847C-DFDEF4F3F9EF}" sibTransId="{06F081EA-BA3F-4C25-916F-EBED37187F6D}"/>
    <dgm:cxn modelId="{F5188DF9-A943-460C-94CE-3ECCB2D1E4E5}" type="presOf" srcId="{590B2B10-80AC-7F4B-A5EF-3EAE90BB561F}" destId="{16A8C328-735F-7442-B65D-AB70834D6CDB}" srcOrd="0" destOrd="0" presId="urn:microsoft.com/office/officeart/2005/8/layout/lProcess3"/>
    <dgm:cxn modelId="{1F735283-EED9-4FC5-9BB9-03E349FCB254}" srcId="{372E7555-E29C-4706-942E-1E9EB8178ABB}" destId="{109261FA-0D67-4663-9D98-90C3FF237120}" srcOrd="3" destOrd="0" parTransId="{2A2F2EA9-FBA4-4294-A515-9D7CEC37C9B7}" sibTransId="{07A0FC51-6AC9-4DFD-A473-63BC0BADDAEA}"/>
    <dgm:cxn modelId="{E4F5CF9C-3475-E746-85E0-EAB343030C28}" srcId="{372E7555-E29C-4706-942E-1E9EB8178ABB}" destId="{590B2B10-80AC-7F4B-A5EF-3EAE90BB561F}" srcOrd="4" destOrd="0" parTransId="{255B3782-6E6C-494D-837B-9B9C15EF5583}" sibTransId="{9B29C9FA-B9D1-C246-93CF-8BB71FDB9ACA}"/>
    <dgm:cxn modelId="{F924A342-2480-4183-8405-C0910B36F5E8}" type="presOf" srcId="{A9A98A72-B27F-4CBC-96FE-FBB149C4F5AD}" destId="{5120F2C0-48BD-44B9-8C90-F7F808D9324C}" srcOrd="0" destOrd="0" presId="urn:microsoft.com/office/officeart/2005/8/layout/lProcess3"/>
    <dgm:cxn modelId="{4895CE55-6429-45D3-9691-1D1C8F056D1F}" type="presOf" srcId="{186C00FA-AA69-4375-867B-811077AB274C}" destId="{DC472C97-10E8-449A-ACFF-D9790FD42FAA}" srcOrd="0" destOrd="0" presId="urn:microsoft.com/office/officeart/2005/8/layout/lProcess3"/>
    <dgm:cxn modelId="{C50B9E81-31BF-4264-B887-C20E26EAC173}" type="presOf" srcId="{162B1234-A529-344B-A768-B0C0B1B14DDA}" destId="{A9B30548-2003-F149-A942-609596FE85C1}" srcOrd="0" destOrd="0" presId="urn:microsoft.com/office/officeart/2005/8/layout/lProcess3"/>
    <dgm:cxn modelId="{B653E1C2-7F8B-4A8F-B0A9-06C9191B0DCE}" type="presOf" srcId="{109261FA-0D67-4663-9D98-90C3FF237120}" destId="{980708C0-9B28-4320-A399-5C215F448850}" srcOrd="0" destOrd="0" presId="urn:microsoft.com/office/officeart/2005/8/layout/lProcess3"/>
    <dgm:cxn modelId="{26CAEF13-222F-43B9-B401-0C0F232A9BAA}" type="presOf" srcId="{908ED712-7075-6246-8AEC-E540BDFA1036}" destId="{E162E4C6-7E7C-0243-8F02-EF6E1BA2C99A}" srcOrd="0" destOrd="0" presId="urn:microsoft.com/office/officeart/2005/8/layout/lProcess3"/>
    <dgm:cxn modelId="{788B0B08-05A8-CB4F-A7CD-89D495F4BE4E}" srcId="{162B1234-A529-344B-A768-B0C0B1B14DDA}" destId="{5A4DCC5F-B160-6B4C-BFBD-C669C544369F}" srcOrd="0" destOrd="0" parTransId="{64E4E1CD-571F-1E40-B7D3-DC2247D32664}" sibTransId="{21D096C1-DCA9-554D-B388-E695B8ADD74B}"/>
    <dgm:cxn modelId="{ABB932AB-142F-4EB9-AF0A-12EFB88F221D}" srcId="{372E7555-E29C-4706-942E-1E9EB8178ABB}" destId="{7422EA5F-83D0-410C-AF38-A5FDDAB28589}" srcOrd="0" destOrd="0" parTransId="{41F4AF69-8DFE-4049-A95E-21DC8B1AA9B4}" sibTransId="{BC89E293-4343-42D4-9A22-6511077A9C71}"/>
    <dgm:cxn modelId="{D9A718CC-1CB2-4F91-A515-3E8A24BA81C7}" type="presOf" srcId="{0C659119-EEA3-4F88-B23B-67E458515AFA}" destId="{16A6EED6-11DA-4E17-95FD-67E8FF3E3D1E}" srcOrd="0" destOrd="0" presId="urn:microsoft.com/office/officeart/2005/8/layout/lProcess3"/>
    <dgm:cxn modelId="{1DE871F6-0B59-4950-816C-06A6403EA3CE}" type="presOf" srcId="{7422EA5F-83D0-410C-AF38-A5FDDAB28589}" destId="{E27D4224-867E-4F87-9926-AD02ED65D889}" srcOrd="0" destOrd="0" presId="urn:microsoft.com/office/officeart/2005/8/layout/lProcess3"/>
    <dgm:cxn modelId="{14CF029C-14C1-408B-A05E-E5CB78CD8BF1}" srcId="{7422EA5F-83D0-410C-AF38-A5FDDAB28589}" destId="{4658007F-5EE4-414F-B161-BB420FECB293}" srcOrd="0" destOrd="0" parTransId="{44574A10-CDC2-453A-A64E-C3EFE80E0225}" sibTransId="{BF6EBE51-005C-452E-9DBC-49F6BBBC08F7}"/>
    <dgm:cxn modelId="{381C0833-938F-4BDE-974B-D8400C4AE78E}" type="presOf" srcId="{580A6D4E-1C46-47FD-ABCD-5EF48CA46B7C}" destId="{73F4824F-02EA-472D-919E-74234B17F61F}" srcOrd="0" destOrd="0" presId="urn:microsoft.com/office/officeart/2005/8/layout/lProcess3"/>
    <dgm:cxn modelId="{41A2813E-08B0-4FD3-9F1C-450404472B54}" type="presOf" srcId="{4658007F-5EE4-414F-B161-BB420FECB293}" destId="{C5E13A32-385A-44E1-A0DB-C0B974A6FED4}" srcOrd="0" destOrd="0" presId="urn:microsoft.com/office/officeart/2005/8/layout/lProcess3"/>
    <dgm:cxn modelId="{FA15EBC3-911F-45BF-9651-5A4A602AD489}" type="presOf" srcId="{28EFFB32-14BD-48B7-80CF-E9666709D5BD}" destId="{8E64E329-53C6-44CB-8915-91B5F2A215BA}" srcOrd="0" destOrd="0" presId="urn:microsoft.com/office/officeart/2005/8/layout/lProcess3"/>
    <dgm:cxn modelId="{1F13B06E-D073-436C-8583-CFB585C6F867}" srcId="{372E7555-E29C-4706-942E-1E9EB8178ABB}" destId="{580A6D4E-1C46-47FD-ABCD-5EF48CA46B7C}" srcOrd="1" destOrd="0" parTransId="{01B51910-E33E-461E-B492-3D94EDB27717}" sibTransId="{B34BBE5F-830A-45C8-B5D1-4D521A022751}"/>
    <dgm:cxn modelId="{3DFB0D1A-CE96-7E47-9AFB-23CB82DD29A2}" srcId="{372E7555-E29C-4706-942E-1E9EB8178ABB}" destId="{162B1234-A529-344B-A768-B0C0B1B14DDA}" srcOrd="5" destOrd="0" parTransId="{F0965FEE-6161-8941-B1C9-F45A558D5B23}" sibTransId="{891203F9-EEBF-2544-AD61-1A73670540FE}"/>
    <dgm:cxn modelId="{67E87E7C-2D73-49B5-B1B7-F9D9BD94C6A3}" srcId="{580A6D4E-1C46-47FD-ABCD-5EF48CA46B7C}" destId="{28EFFB32-14BD-48B7-80CF-E9666709D5BD}" srcOrd="0" destOrd="0" parTransId="{278841E5-DB49-49A9-A0E3-0CCCFE6C526D}" sibTransId="{CD5B8BB3-599F-4348-BA93-43CD74628580}"/>
    <dgm:cxn modelId="{B949C5C6-32AB-4463-9DA5-20BE2DA7C3AF}" srcId="{A9A98A72-B27F-4CBC-96FE-FBB149C4F5AD}" destId="{0C659119-EEA3-4F88-B23B-67E458515AFA}" srcOrd="0" destOrd="0" parTransId="{FAF2AD11-18FA-4AF3-9026-7FE61AC536C1}" sibTransId="{4B7E4617-1221-4AF6-9693-F6A224A8CD10}"/>
    <dgm:cxn modelId="{F293D0F5-1941-437F-B344-1879FB46F5A0}" srcId="{372E7555-E29C-4706-942E-1E9EB8178ABB}" destId="{A9A98A72-B27F-4CBC-96FE-FBB149C4F5AD}" srcOrd="2" destOrd="0" parTransId="{D6683548-15D1-4D25-9210-3086E29B63E2}" sibTransId="{256F54D1-D79E-4406-B7FE-D846EF875FE0}"/>
    <dgm:cxn modelId="{EC2C0097-CA69-4665-A187-0736FCA527B0}" type="presOf" srcId="{372E7555-E29C-4706-942E-1E9EB8178ABB}" destId="{E0FAB40C-5635-49C0-94C7-323FFB8B37B7}" srcOrd="0" destOrd="0" presId="urn:microsoft.com/office/officeart/2005/8/layout/lProcess3"/>
    <dgm:cxn modelId="{DB2E4692-1EEA-4877-B0FB-436195E540EA}" type="presOf" srcId="{5A4DCC5F-B160-6B4C-BFBD-C669C544369F}" destId="{C9211D1C-12CC-FA49-AD0C-DF8CCFA607F9}" srcOrd="0" destOrd="0" presId="urn:microsoft.com/office/officeart/2005/8/layout/lProcess3"/>
    <dgm:cxn modelId="{4F5F8F5D-5030-6F45-91D9-4E2B9E503133}" srcId="{590B2B10-80AC-7F4B-A5EF-3EAE90BB561F}" destId="{908ED712-7075-6246-8AEC-E540BDFA1036}" srcOrd="0" destOrd="0" parTransId="{2F92C4B8-1B86-3D42-BBEF-BC9B13A7818B}" sibTransId="{9E793372-B8D0-524C-96F8-124192908997}"/>
    <dgm:cxn modelId="{AA985423-AC13-45E9-ACDE-38B971A15801}" type="presParOf" srcId="{E0FAB40C-5635-49C0-94C7-323FFB8B37B7}" destId="{593BF0F4-F12A-4562-8DF7-45D8AAFE2954}" srcOrd="0" destOrd="0" presId="urn:microsoft.com/office/officeart/2005/8/layout/lProcess3"/>
    <dgm:cxn modelId="{A30B4F85-A411-4C25-B4FD-A8DA26666680}" type="presParOf" srcId="{593BF0F4-F12A-4562-8DF7-45D8AAFE2954}" destId="{E27D4224-867E-4F87-9926-AD02ED65D889}" srcOrd="0" destOrd="0" presId="urn:microsoft.com/office/officeart/2005/8/layout/lProcess3"/>
    <dgm:cxn modelId="{B0173CAB-F248-4D14-9221-EBEE292D401A}" type="presParOf" srcId="{593BF0F4-F12A-4562-8DF7-45D8AAFE2954}" destId="{3EF6369B-60E6-4079-A349-4056193AFB6C}" srcOrd="1" destOrd="0" presId="urn:microsoft.com/office/officeart/2005/8/layout/lProcess3"/>
    <dgm:cxn modelId="{807ED12D-8BB3-4C20-853E-93D156687210}" type="presParOf" srcId="{593BF0F4-F12A-4562-8DF7-45D8AAFE2954}" destId="{C5E13A32-385A-44E1-A0DB-C0B974A6FED4}" srcOrd="2" destOrd="0" presId="urn:microsoft.com/office/officeart/2005/8/layout/lProcess3"/>
    <dgm:cxn modelId="{96F1C9DD-1CDA-4AAB-B1B1-6446AA743391}" type="presParOf" srcId="{E0FAB40C-5635-49C0-94C7-323FFB8B37B7}" destId="{35334D38-7904-4D8A-959D-256694AD6704}" srcOrd="1" destOrd="0" presId="urn:microsoft.com/office/officeart/2005/8/layout/lProcess3"/>
    <dgm:cxn modelId="{EBF358AC-4266-4D6C-B6C8-02D2D392683B}" type="presParOf" srcId="{E0FAB40C-5635-49C0-94C7-323FFB8B37B7}" destId="{42110902-87BC-4053-B477-D4E24DAAB205}" srcOrd="2" destOrd="0" presId="urn:microsoft.com/office/officeart/2005/8/layout/lProcess3"/>
    <dgm:cxn modelId="{00195FE2-EAF3-4B5D-A971-19C54410EE2E}" type="presParOf" srcId="{42110902-87BC-4053-B477-D4E24DAAB205}" destId="{73F4824F-02EA-472D-919E-74234B17F61F}" srcOrd="0" destOrd="0" presId="urn:microsoft.com/office/officeart/2005/8/layout/lProcess3"/>
    <dgm:cxn modelId="{CDCA8AC6-C98F-4F6D-8D53-0C5AE61E10B6}" type="presParOf" srcId="{42110902-87BC-4053-B477-D4E24DAAB205}" destId="{D89556FB-802A-4AFD-AA0A-63C31D574553}" srcOrd="1" destOrd="0" presId="urn:microsoft.com/office/officeart/2005/8/layout/lProcess3"/>
    <dgm:cxn modelId="{75B1B3D4-A255-42C2-9F8A-CDA8DD187937}" type="presParOf" srcId="{42110902-87BC-4053-B477-D4E24DAAB205}" destId="{8E64E329-53C6-44CB-8915-91B5F2A215BA}" srcOrd="2" destOrd="0" presId="urn:microsoft.com/office/officeart/2005/8/layout/lProcess3"/>
    <dgm:cxn modelId="{BC21A8D4-3B81-4BD2-AC1B-E01985734D4A}" type="presParOf" srcId="{E0FAB40C-5635-49C0-94C7-323FFB8B37B7}" destId="{5DFD7F06-AF08-41FF-9105-E785D84705F8}" srcOrd="3" destOrd="0" presId="urn:microsoft.com/office/officeart/2005/8/layout/lProcess3"/>
    <dgm:cxn modelId="{EDBC0528-65E1-4AC7-A48E-B993AA290685}" type="presParOf" srcId="{E0FAB40C-5635-49C0-94C7-323FFB8B37B7}" destId="{8CC6E894-4CA8-4634-9CC4-5235EFFEDC49}" srcOrd="4" destOrd="0" presId="urn:microsoft.com/office/officeart/2005/8/layout/lProcess3"/>
    <dgm:cxn modelId="{8AAC34D6-8977-481D-9C6F-741E3BB5C433}" type="presParOf" srcId="{8CC6E894-4CA8-4634-9CC4-5235EFFEDC49}" destId="{5120F2C0-48BD-44B9-8C90-F7F808D9324C}" srcOrd="0" destOrd="0" presId="urn:microsoft.com/office/officeart/2005/8/layout/lProcess3"/>
    <dgm:cxn modelId="{D6BF5226-18C4-417F-A550-C2B31D8A5EFB}" type="presParOf" srcId="{8CC6E894-4CA8-4634-9CC4-5235EFFEDC49}" destId="{497C5E79-24DA-4F70-85EA-9BE2661E0311}" srcOrd="1" destOrd="0" presId="urn:microsoft.com/office/officeart/2005/8/layout/lProcess3"/>
    <dgm:cxn modelId="{FCDD725E-08A9-4A01-8259-2A54CE942D74}" type="presParOf" srcId="{8CC6E894-4CA8-4634-9CC4-5235EFFEDC49}" destId="{16A6EED6-11DA-4E17-95FD-67E8FF3E3D1E}" srcOrd="2" destOrd="0" presId="urn:microsoft.com/office/officeart/2005/8/layout/lProcess3"/>
    <dgm:cxn modelId="{F889580E-6431-4C7A-942C-6831E6A00D1A}" type="presParOf" srcId="{E0FAB40C-5635-49C0-94C7-323FFB8B37B7}" destId="{0B460E06-9477-4F16-8E97-BCA8B58B288C}" srcOrd="5" destOrd="0" presId="urn:microsoft.com/office/officeart/2005/8/layout/lProcess3"/>
    <dgm:cxn modelId="{DF1028EA-B1B0-485F-B856-65FA336720C0}" type="presParOf" srcId="{E0FAB40C-5635-49C0-94C7-323FFB8B37B7}" destId="{AE2EB9F5-D007-4816-ACB3-8386C4A99D41}" srcOrd="6" destOrd="0" presId="urn:microsoft.com/office/officeart/2005/8/layout/lProcess3"/>
    <dgm:cxn modelId="{BD951E0B-9EB1-4C24-8702-DA29AFECAE6B}" type="presParOf" srcId="{AE2EB9F5-D007-4816-ACB3-8386C4A99D41}" destId="{980708C0-9B28-4320-A399-5C215F448850}" srcOrd="0" destOrd="0" presId="urn:microsoft.com/office/officeart/2005/8/layout/lProcess3"/>
    <dgm:cxn modelId="{8730DB36-D987-44AA-B3FF-92619A749400}" type="presParOf" srcId="{AE2EB9F5-D007-4816-ACB3-8386C4A99D41}" destId="{AB6E98F5-D1ED-43FF-85F4-A6CE81DB77C0}" srcOrd="1" destOrd="0" presId="urn:microsoft.com/office/officeart/2005/8/layout/lProcess3"/>
    <dgm:cxn modelId="{D1C81FB4-157B-42F6-9B96-815EA8967D04}" type="presParOf" srcId="{AE2EB9F5-D007-4816-ACB3-8386C4A99D41}" destId="{DC472C97-10E8-449A-ACFF-D9790FD42FAA}" srcOrd="2" destOrd="0" presId="urn:microsoft.com/office/officeart/2005/8/layout/lProcess3"/>
    <dgm:cxn modelId="{6E9CBC24-2EEB-4637-9B77-3F24825B8CE1}" type="presParOf" srcId="{E0FAB40C-5635-49C0-94C7-323FFB8B37B7}" destId="{F4B594AF-70BC-4246-961E-BC4A4E2A33A0}" srcOrd="7" destOrd="0" presId="urn:microsoft.com/office/officeart/2005/8/layout/lProcess3"/>
    <dgm:cxn modelId="{2041A2E4-65F0-4469-8B88-5DF1EF181E1D}" type="presParOf" srcId="{E0FAB40C-5635-49C0-94C7-323FFB8B37B7}" destId="{A7AB10AB-42CF-684B-B2BF-1CE9F434B862}" srcOrd="8" destOrd="0" presId="urn:microsoft.com/office/officeart/2005/8/layout/lProcess3"/>
    <dgm:cxn modelId="{F16A4545-E169-4F67-9E5F-8E0102292839}" type="presParOf" srcId="{A7AB10AB-42CF-684B-B2BF-1CE9F434B862}" destId="{16A8C328-735F-7442-B65D-AB70834D6CDB}" srcOrd="0" destOrd="0" presId="urn:microsoft.com/office/officeart/2005/8/layout/lProcess3"/>
    <dgm:cxn modelId="{F1813193-69D9-48F2-8F35-4A67EAAE7105}" type="presParOf" srcId="{A7AB10AB-42CF-684B-B2BF-1CE9F434B862}" destId="{DD3EE77C-C332-8246-BD1B-0712C0C04BF5}" srcOrd="1" destOrd="0" presId="urn:microsoft.com/office/officeart/2005/8/layout/lProcess3"/>
    <dgm:cxn modelId="{C3257507-8C77-4CB7-A301-C3AF1ECE82B0}" type="presParOf" srcId="{A7AB10AB-42CF-684B-B2BF-1CE9F434B862}" destId="{E162E4C6-7E7C-0243-8F02-EF6E1BA2C99A}" srcOrd="2" destOrd="0" presId="urn:microsoft.com/office/officeart/2005/8/layout/lProcess3"/>
    <dgm:cxn modelId="{2198E0D1-18BE-44B9-B946-639BD1A6F3C3}" type="presParOf" srcId="{E0FAB40C-5635-49C0-94C7-323FFB8B37B7}" destId="{43952125-AAC4-1C49-80CE-22E7A9B74E31}" srcOrd="9" destOrd="0" presId="urn:microsoft.com/office/officeart/2005/8/layout/lProcess3"/>
    <dgm:cxn modelId="{CBBC23B5-6E19-4940-87BF-2AEF43E5D885}" type="presParOf" srcId="{E0FAB40C-5635-49C0-94C7-323FFB8B37B7}" destId="{1431DBE2-2530-0643-9F26-7B6F8BAEB43B}" srcOrd="10" destOrd="0" presId="urn:microsoft.com/office/officeart/2005/8/layout/lProcess3"/>
    <dgm:cxn modelId="{BA7BC4F3-BFAA-4A86-A171-655B899C7536}" type="presParOf" srcId="{1431DBE2-2530-0643-9F26-7B6F8BAEB43B}" destId="{A9B30548-2003-F149-A942-609596FE85C1}" srcOrd="0" destOrd="0" presId="urn:microsoft.com/office/officeart/2005/8/layout/lProcess3"/>
    <dgm:cxn modelId="{BD06C0BE-00EA-46BB-BB64-9989A891C47C}" type="presParOf" srcId="{1431DBE2-2530-0643-9F26-7B6F8BAEB43B}" destId="{6DDC9348-9064-3B43-96E9-114DA2C81075}" srcOrd="1" destOrd="0" presId="urn:microsoft.com/office/officeart/2005/8/layout/lProcess3"/>
    <dgm:cxn modelId="{0570EA96-9A3C-4CBD-AB2E-FE2C131D0F8C}" type="presParOf" srcId="{1431DBE2-2530-0643-9F26-7B6F8BAEB43B}" destId="{C9211D1C-12CC-FA49-AD0C-DF8CCFA607F9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72E7555-E29C-4706-942E-1E9EB8178ABB}" type="doc">
      <dgm:prSet loTypeId="urn:microsoft.com/office/officeart/2005/8/layout/lProcess3" loCatId="process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tr-TR"/>
        </a:p>
      </dgm:t>
    </dgm:pt>
    <dgm:pt modelId="{109261FA-0D67-4663-9D98-90C3FF237120}">
      <dgm:prSet phldrT="[Metin]" custT="1"/>
      <dgm:spPr/>
      <dgm:t>
        <a:bodyPr/>
        <a:lstStyle/>
        <a:p>
          <a:r>
            <a:rPr lang="tr-TR" sz="3600" dirty="0" smtClean="0"/>
            <a:t>Bitkisel Atık Yağ</a:t>
          </a:r>
          <a:endParaRPr lang="tr-TR" sz="3600" dirty="0"/>
        </a:p>
      </dgm:t>
    </dgm:pt>
    <dgm:pt modelId="{2A2F2EA9-FBA4-4294-A515-9D7CEC37C9B7}" type="parTrans" cxnId="{1F735283-EED9-4FC5-9BB9-03E349FCB254}">
      <dgm:prSet/>
      <dgm:spPr/>
      <dgm:t>
        <a:bodyPr/>
        <a:lstStyle/>
        <a:p>
          <a:endParaRPr lang="tr-TR"/>
        </a:p>
      </dgm:t>
    </dgm:pt>
    <dgm:pt modelId="{07A0FC51-6AC9-4DFD-A473-63BC0BADDAEA}" type="sibTrans" cxnId="{1F735283-EED9-4FC5-9BB9-03E349FCB254}">
      <dgm:prSet/>
      <dgm:spPr/>
      <dgm:t>
        <a:bodyPr/>
        <a:lstStyle/>
        <a:p>
          <a:endParaRPr lang="tr-TR"/>
        </a:p>
      </dgm:t>
    </dgm:pt>
    <dgm:pt modelId="{186C00FA-AA69-4375-867B-811077AB274C}">
      <dgm:prSet phldrT="[Metin]" custT="1"/>
      <dgm:spPr/>
      <dgm:t>
        <a:bodyPr/>
        <a:lstStyle/>
        <a:p>
          <a:r>
            <a:rPr lang="tr-TR" sz="3600" dirty="0" err="1" smtClean="0"/>
            <a:t>Biyodizel</a:t>
          </a:r>
          <a:endParaRPr lang="tr-TR" sz="3600" dirty="0"/>
        </a:p>
      </dgm:t>
    </dgm:pt>
    <dgm:pt modelId="{156B9125-6EE6-43A1-847C-DFDEF4F3F9EF}" type="parTrans" cxnId="{5762AC9F-97B2-4C7C-BF9A-DDD85A6310DB}">
      <dgm:prSet/>
      <dgm:spPr/>
      <dgm:t>
        <a:bodyPr/>
        <a:lstStyle/>
        <a:p>
          <a:endParaRPr lang="tr-TR"/>
        </a:p>
      </dgm:t>
    </dgm:pt>
    <dgm:pt modelId="{06F081EA-BA3F-4C25-916F-EBED37187F6D}" type="sibTrans" cxnId="{5762AC9F-97B2-4C7C-BF9A-DDD85A6310DB}">
      <dgm:prSet/>
      <dgm:spPr/>
      <dgm:t>
        <a:bodyPr/>
        <a:lstStyle/>
        <a:p>
          <a:endParaRPr lang="tr-TR"/>
        </a:p>
      </dgm:t>
    </dgm:pt>
    <dgm:pt modelId="{E0FAB40C-5635-49C0-94C7-323FFB8B37B7}" type="pres">
      <dgm:prSet presAssocID="{372E7555-E29C-4706-942E-1E9EB8178AB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AE2EB9F5-D007-4816-ACB3-8386C4A99D41}" type="pres">
      <dgm:prSet presAssocID="{109261FA-0D67-4663-9D98-90C3FF237120}" presName="horFlow" presStyleCnt="0"/>
      <dgm:spPr/>
      <dgm:t>
        <a:bodyPr/>
        <a:lstStyle/>
        <a:p>
          <a:endParaRPr lang="tr-TR"/>
        </a:p>
      </dgm:t>
    </dgm:pt>
    <dgm:pt modelId="{980708C0-9B28-4320-A399-5C215F448850}" type="pres">
      <dgm:prSet presAssocID="{109261FA-0D67-4663-9D98-90C3FF237120}" presName="bigChev" presStyleLbl="node1" presStyleIdx="0" presStyleCnt="1" custScaleX="142916" custScaleY="170762" custLinFactNeighborX="20963" custLinFactNeighborY="8516"/>
      <dgm:spPr/>
      <dgm:t>
        <a:bodyPr/>
        <a:lstStyle/>
        <a:p>
          <a:endParaRPr lang="tr-TR"/>
        </a:p>
      </dgm:t>
    </dgm:pt>
    <dgm:pt modelId="{AB6E98F5-D1ED-43FF-85F4-A6CE81DB77C0}" type="pres">
      <dgm:prSet presAssocID="{156B9125-6EE6-43A1-847C-DFDEF4F3F9EF}" presName="parTrans" presStyleCnt="0"/>
      <dgm:spPr/>
      <dgm:t>
        <a:bodyPr/>
        <a:lstStyle/>
        <a:p>
          <a:endParaRPr lang="tr-TR"/>
        </a:p>
      </dgm:t>
    </dgm:pt>
    <dgm:pt modelId="{DC472C97-10E8-449A-ACFF-D9790FD42FAA}" type="pres">
      <dgm:prSet presAssocID="{186C00FA-AA69-4375-867B-811077AB274C}" presName="node" presStyleLbl="alignAccFollowNode1" presStyleIdx="0" presStyleCnt="1" custScaleX="166280" custScaleY="17076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25D4F31-AA3E-4D01-8D95-2AD7CD7275F4}" type="presOf" srcId="{186C00FA-AA69-4375-867B-811077AB274C}" destId="{DC472C97-10E8-449A-ACFF-D9790FD42FAA}" srcOrd="0" destOrd="0" presId="urn:microsoft.com/office/officeart/2005/8/layout/lProcess3"/>
    <dgm:cxn modelId="{F2FEF376-CDE5-43BC-A8BB-A424827D9C1A}" type="presOf" srcId="{109261FA-0D67-4663-9D98-90C3FF237120}" destId="{980708C0-9B28-4320-A399-5C215F448850}" srcOrd="0" destOrd="0" presId="urn:microsoft.com/office/officeart/2005/8/layout/lProcess3"/>
    <dgm:cxn modelId="{70D831CF-59EC-4DAA-8C6E-FD4A97704CCB}" type="presOf" srcId="{372E7555-E29C-4706-942E-1E9EB8178ABB}" destId="{E0FAB40C-5635-49C0-94C7-323FFB8B37B7}" srcOrd="0" destOrd="0" presId="urn:microsoft.com/office/officeart/2005/8/layout/lProcess3"/>
    <dgm:cxn modelId="{1F735283-EED9-4FC5-9BB9-03E349FCB254}" srcId="{372E7555-E29C-4706-942E-1E9EB8178ABB}" destId="{109261FA-0D67-4663-9D98-90C3FF237120}" srcOrd="0" destOrd="0" parTransId="{2A2F2EA9-FBA4-4294-A515-9D7CEC37C9B7}" sibTransId="{07A0FC51-6AC9-4DFD-A473-63BC0BADDAEA}"/>
    <dgm:cxn modelId="{5762AC9F-97B2-4C7C-BF9A-DDD85A6310DB}" srcId="{109261FA-0D67-4663-9D98-90C3FF237120}" destId="{186C00FA-AA69-4375-867B-811077AB274C}" srcOrd="0" destOrd="0" parTransId="{156B9125-6EE6-43A1-847C-DFDEF4F3F9EF}" sibTransId="{06F081EA-BA3F-4C25-916F-EBED37187F6D}"/>
    <dgm:cxn modelId="{E01500C2-0CB2-4716-B953-8E365CFBD248}" type="presParOf" srcId="{E0FAB40C-5635-49C0-94C7-323FFB8B37B7}" destId="{AE2EB9F5-D007-4816-ACB3-8386C4A99D41}" srcOrd="0" destOrd="0" presId="urn:microsoft.com/office/officeart/2005/8/layout/lProcess3"/>
    <dgm:cxn modelId="{D890789B-A6AB-467E-9F01-F51ED467F77C}" type="presParOf" srcId="{AE2EB9F5-D007-4816-ACB3-8386C4A99D41}" destId="{980708C0-9B28-4320-A399-5C215F448850}" srcOrd="0" destOrd="0" presId="urn:microsoft.com/office/officeart/2005/8/layout/lProcess3"/>
    <dgm:cxn modelId="{FC4EB437-08F3-43BF-A393-EF733745BE99}" type="presParOf" srcId="{AE2EB9F5-D007-4816-ACB3-8386C4A99D41}" destId="{AB6E98F5-D1ED-43FF-85F4-A6CE81DB77C0}" srcOrd="1" destOrd="0" presId="urn:microsoft.com/office/officeart/2005/8/layout/lProcess3"/>
    <dgm:cxn modelId="{AB5639B7-0851-459B-A498-F4FE0A0D9B0C}" type="presParOf" srcId="{AE2EB9F5-D007-4816-ACB3-8386C4A99D41}" destId="{DC472C97-10E8-449A-ACFF-D9790FD42FAA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EC54B58-42F0-4F08-9940-64B6D2390EC6}" type="datetimeFigureOut">
              <a:rPr lang="tr-TR"/>
              <a:pPr>
                <a:defRPr/>
              </a:pPr>
              <a:t>13.02.2019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  <a:endParaRPr lang="tr-TR" noProof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4B8B906-8F6E-454A-B18F-B1D3B53415F7}" type="slidenum">
              <a:rPr lang="tr-TR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 Yer Tutucusu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F4918-E7B7-4E2D-8073-551E3ABF52FE}" type="datetimeFigureOut">
              <a:rPr lang="en-US"/>
              <a:pPr>
                <a:defRPr/>
              </a:pPr>
              <a:t>2/13/2019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372F45-7DB0-4582-9528-249B301C12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E3B8F-843F-409F-9962-0548A8173528}" type="datetimeFigureOut">
              <a:rPr lang="en-US"/>
              <a:pPr>
                <a:defRPr/>
              </a:pPr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9E55C7-44B8-40DE-871A-891818D600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01F8D-20C0-46A5-93F6-50294008604D}" type="datetimeFigureOut">
              <a:rPr lang="en-US"/>
              <a:pPr>
                <a:defRPr/>
              </a:pPr>
              <a:t>2/13/2019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F54A2-C4BC-4FFD-9B11-0BD14883FB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EF5BE-4AB7-4DB5-8E96-FEA24088AFDE}" type="datetimeFigureOut">
              <a:rPr lang="en-US"/>
              <a:pPr>
                <a:defRPr/>
              </a:pPr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4CCF2-BF04-4DD1-A3F4-C1E59AF2AA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0FC96-3389-4E5E-85D0-FDD1318BF088}" type="datetimeFigureOut">
              <a:rPr lang="en-US"/>
              <a:pPr>
                <a:defRPr/>
              </a:pPr>
              <a:t>2/13/2019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1319E-C077-474F-AE46-9A19E2999C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A1BDF-82B3-4203-8BB7-C6F818545824}" type="datetimeFigureOut">
              <a:rPr lang="en-US"/>
              <a:pPr>
                <a:defRPr/>
              </a:pPr>
              <a:t>2/13/2019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647F5-0CED-44C3-9C27-011D462D66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EADC2-FAB0-40D2-B1F0-E63451807B72}" type="datetimeFigureOut">
              <a:rPr lang="en-US"/>
              <a:pPr>
                <a:defRPr/>
              </a:pPr>
              <a:t>2/13/2019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3559DF-F11B-4F5B-A62B-5736BCCD91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2C431-3600-46E5-A38B-95266561C724}" type="datetimeFigureOut">
              <a:rPr lang="en-US"/>
              <a:pPr>
                <a:defRPr/>
              </a:pPr>
              <a:t>2/13/2019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DE793-EE4E-4D6F-8E32-FB21F788B0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36328-45D9-415F-BF70-87F759DD8BB4}" type="datetimeFigureOut">
              <a:rPr lang="en-US"/>
              <a:pPr>
                <a:defRPr/>
              </a:pPr>
              <a:t>2/13/2019</a:t>
            </a:fld>
            <a:endParaRPr lang="en-US" dirty="0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ACE65-28BB-4E12-8EC8-F2D3D1ABA4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A27170FE-9798-4F03-9CD7-4E72C68D863B}" type="datetimeFigureOut">
              <a:rPr lang="en-US"/>
              <a:pPr>
                <a:defRPr/>
              </a:pPr>
              <a:t>2/13/2019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7E7012-8EB7-4767-8978-B8BED41DD6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r-TR" noProof="0" smtClean="0"/>
              <a:t>Resmi yer tutucuya sürükleyin veya eklemek için simgeye tıklayın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8D476-9C3C-4BF8-B033-CC131F479F0C}" type="datetimeFigureOut">
              <a:rPr lang="en-US"/>
              <a:pPr>
                <a:defRPr/>
              </a:pPr>
              <a:t>2/13/2019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BAFF0-A370-4B5B-9192-8F4C947BDD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0D2959E8-782D-4803-953A-27A34E20E3E7}" type="datetimeFigureOut">
              <a:rPr lang="en-US"/>
              <a:pPr>
                <a:defRPr/>
              </a:pPr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F86C29B4-56D3-41FF-9848-3AF556C9D585}" type="slidenum">
              <a:rPr lang="en-US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3" r:id="rId2"/>
    <p:sldLayoutId id="2147484139" r:id="rId3"/>
    <p:sldLayoutId id="2147484134" r:id="rId4"/>
    <p:sldLayoutId id="2147484135" r:id="rId5"/>
    <p:sldLayoutId id="2147484136" r:id="rId6"/>
    <p:sldLayoutId id="2147484140" r:id="rId7"/>
    <p:sldLayoutId id="2147484141" r:id="rId8"/>
    <p:sldLayoutId id="2147484142" r:id="rId9"/>
    <p:sldLayoutId id="2147484137" r:id="rId10"/>
    <p:sldLayoutId id="2147484143" r:id="rId11"/>
  </p:sldLayoutIdLst>
  <p:hf sldNum="0"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Resim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413" y="354013"/>
            <a:ext cx="51593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Resim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6900" y="2589213"/>
            <a:ext cx="8085138" cy="454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İçerik Yer Tutucusu 5"/>
          <p:cNvGraphicFramePr>
            <a:graphicFrameLocks/>
          </p:cNvGraphicFramePr>
          <p:nvPr/>
        </p:nvGraphicFramePr>
        <p:xfrm>
          <a:off x="1995054" y="155283"/>
          <a:ext cx="8229600" cy="619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İçerik Yer Tutucusu 5"/>
          <p:cNvGraphicFramePr>
            <a:graphicFrameLocks/>
          </p:cNvGraphicFramePr>
          <p:nvPr/>
        </p:nvGraphicFramePr>
        <p:xfrm>
          <a:off x="2341418" y="0"/>
          <a:ext cx="8229600" cy="6336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/>
          <p:cNvSpPr txBox="1">
            <a:spLocks/>
          </p:cNvSpPr>
          <p:nvPr/>
        </p:nvSpPr>
        <p:spPr>
          <a:xfrm>
            <a:off x="319088" y="174625"/>
            <a:ext cx="8229600" cy="12684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5400" b="1" dirty="0" smtClean="0">
                <a:solidFill>
                  <a:schemeClr val="accent6">
                    <a:lumMod val="50000"/>
                  </a:schemeClr>
                </a:solidFill>
              </a:rPr>
              <a:t>RENK SKALASI</a:t>
            </a:r>
            <a:endParaRPr lang="tr-TR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555" name="Resim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5688"/>
            <a:ext cx="1219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/>
        </p:nvGraphicFramePr>
        <p:xfrm>
          <a:off x="7301346" y="290325"/>
          <a:ext cx="4994470" cy="5680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579" name="Resim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42913"/>
            <a:ext cx="7443788" cy="558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779463" y="512763"/>
            <a:ext cx="5422900" cy="264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u="sng" dirty="0">
                <a:solidFill>
                  <a:schemeClr val="tx1"/>
                </a:solidFill>
              </a:rPr>
              <a:t>Atık piller</a:t>
            </a:r>
            <a:r>
              <a:rPr lang="tr-TR" sz="2800" dirty="0">
                <a:solidFill>
                  <a:schemeClr val="tx1"/>
                </a:solidFill>
              </a:rPr>
              <a:t>, içeriğinde bulunan ağır metaller nedeniyle çevre ve insan sağlığına zararlı etkilerde bulunabilecek atıklardandır ve ayrı toplanması gereklidir.</a:t>
            </a:r>
            <a:endParaRPr lang="tr-TR" sz="2800" dirty="0">
              <a:solidFill>
                <a:schemeClr val="tx1"/>
              </a:solidFill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271463" y="3454400"/>
            <a:ext cx="6780212" cy="2717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>
                <a:solidFill>
                  <a:schemeClr val="tx1"/>
                </a:solidFill>
              </a:rPr>
              <a:t>A</a:t>
            </a:r>
            <a:r>
              <a:rPr lang="tr-TR" sz="2800" dirty="0" smtClean="0">
                <a:solidFill>
                  <a:schemeClr val="tx1"/>
                </a:solidFill>
              </a:rPr>
              <a:t>tık </a:t>
            </a:r>
            <a:r>
              <a:rPr lang="tr-TR" sz="2800" dirty="0">
                <a:solidFill>
                  <a:schemeClr val="tx1"/>
                </a:solidFill>
              </a:rPr>
              <a:t>piller için özel olarak tasarlanmış biriktirme ekipmanları </a:t>
            </a:r>
            <a:r>
              <a:rPr lang="tr-TR" sz="2800" dirty="0">
                <a:solidFill>
                  <a:schemeClr val="tx1"/>
                </a:solidFill>
              </a:rPr>
              <a:t>koridorlarda </a:t>
            </a:r>
            <a:r>
              <a:rPr lang="tr-TR" sz="2800" dirty="0">
                <a:solidFill>
                  <a:schemeClr val="tx1"/>
                </a:solidFill>
              </a:rPr>
              <a:t>personelin kolayca ulaşabileceği noktalara</a:t>
            </a:r>
            <a:r>
              <a:rPr lang="tr-TR" sz="2800" dirty="0">
                <a:solidFill>
                  <a:schemeClr val="tx1"/>
                </a:solidFill>
              </a:rPr>
              <a:t>, uygun </a:t>
            </a:r>
            <a:r>
              <a:rPr lang="tr-TR" sz="2800" dirty="0">
                <a:solidFill>
                  <a:schemeClr val="tx1"/>
                </a:solidFill>
              </a:rPr>
              <a:t>sayıda yerleştirilmiştir. </a:t>
            </a:r>
            <a:endParaRPr lang="tr-TR" sz="2800" dirty="0">
              <a:solidFill>
                <a:schemeClr val="tx1"/>
              </a:solidFill>
            </a:endParaRPr>
          </a:p>
        </p:txBody>
      </p:sp>
      <p:pic>
        <p:nvPicPr>
          <p:cNvPr id="25604" name="Resim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0" y="0"/>
            <a:ext cx="47625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Resim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2100" y="1200150"/>
            <a:ext cx="2349500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Yuvarlatılmış Dikdörtgen 1"/>
          <p:cNvSpPr/>
          <p:nvPr/>
        </p:nvSpPr>
        <p:spPr>
          <a:xfrm>
            <a:off x="133350" y="2235200"/>
            <a:ext cx="6315075" cy="368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u="sng" dirty="0">
                <a:solidFill>
                  <a:schemeClr val="tx1"/>
                </a:solidFill>
              </a:rPr>
              <a:t>Bitkisel atık yağlar</a:t>
            </a:r>
            <a:r>
              <a:rPr lang="tr-TR" sz="2800" dirty="0">
                <a:solidFill>
                  <a:schemeClr val="tx1"/>
                </a:solidFill>
              </a:rPr>
              <a:t>, </a:t>
            </a:r>
            <a:r>
              <a:rPr lang="tr-TR" sz="2800" dirty="0" err="1">
                <a:solidFill>
                  <a:schemeClr val="tx1"/>
                </a:solidFill>
              </a:rPr>
              <a:t>atıksu</a:t>
            </a:r>
            <a:r>
              <a:rPr lang="tr-TR" sz="2800" dirty="0">
                <a:solidFill>
                  <a:schemeClr val="tx1"/>
                </a:solidFill>
              </a:rPr>
              <a:t> toplama sistemlerinin daralmasına ve tıkanmasına; toprak kirlenmesi ile beraber yeraltı suyu kirlenmesine sebep  olmaktadır. Bu nedenle ayrı toplanması gerekmektedir.  </a:t>
            </a:r>
            <a:endParaRPr lang="tr-TR" sz="2800" dirty="0">
              <a:solidFill>
                <a:schemeClr val="tx1"/>
              </a:solidFill>
            </a:endParaRPr>
          </a:p>
        </p:txBody>
      </p:sp>
      <p:pic>
        <p:nvPicPr>
          <p:cNvPr id="27652" name="Picture 3" descr="C:\Users\hulya.cakir\AppData\Local\Microsoft\Windows\Temporary Internet Files\Content.Outlook\1QAB123K\IMG-20170810-WA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56688" y="0"/>
            <a:ext cx="3554412" cy="631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Diyagram 4"/>
          <p:cNvGraphicFramePr/>
          <p:nvPr/>
        </p:nvGraphicFramePr>
        <p:xfrm>
          <a:off x="413240" y="-537895"/>
          <a:ext cx="6294364" cy="3060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134938" y="236538"/>
            <a:ext cx="7264400" cy="3286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u="sng" dirty="0">
                <a:solidFill>
                  <a:schemeClr val="tx1"/>
                </a:solidFill>
              </a:rPr>
              <a:t>Atık elektrikli ve elektronik eşyalar</a:t>
            </a:r>
            <a:r>
              <a:rPr lang="tr-TR" sz="2800" dirty="0">
                <a:solidFill>
                  <a:schemeClr val="tx1"/>
                </a:solidFill>
              </a:rPr>
              <a:t>, içeriğinde bulunan ağır metaller nedeniyle çevre ve insan sağlığına zararlı etkilerde bulunabilecek atıklardandır ve ayrı toplanması gereklidir</a:t>
            </a:r>
            <a:r>
              <a:rPr lang="tr-TR" sz="2800" dirty="0">
                <a:solidFill>
                  <a:schemeClr val="tx1"/>
                </a:solidFill>
              </a:rPr>
              <a:t>. </a:t>
            </a:r>
            <a:endParaRPr lang="tr-TR" sz="2800" dirty="0">
              <a:solidFill>
                <a:schemeClr val="tx1"/>
              </a:solidFill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303338" y="4159250"/>
            <a:ext cx="8326437" cy="18161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>
                <a:solidFill>
                  <a:schemeClr val="tx1"/>
                </a:solidFill>
              </a:rPr>
              <a:t>Ayrıca içeriğinde bulunan altın, gümüş, bakır gibi değerli madenlerin geri kazanımının sağlanması açısından da önemli atıklardandır.</a:t>
            </a:r>
          </a:p>
        </p:txBody>
      </p:sp>
      <p:pic>
        <p:nvPicPr>
          <p:cNvPr id="28676" name="Resim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9863" y="71438"/>
            <a:ext cx="3298825" cy="32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53700" y="3281363"/>
            <a:ext cx="1514475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0" y="0"/>
            <a:ext cx="3048000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9538" y="3875088"/>
            <a:ext cx="20161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Resim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4950" y="3797300"/>
            <a:ext cx="1839913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Yuvarlatılmış Dikdörtgen 8"/>
          <p:cNvSpPr/>
          <p:nvPr/>
        </p:nvSpPr>
        <p:spPr>
          <a:xfrm>
            <a:off x="234950" y="174625"/>
            <a:ext cx="8074025" cy="33162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u="sng" dirty="0">
                <a:solidFill>
                  <a:schemeClr val="tx1"/>
                </a:solidFill>
              </a:rPr>
              <a:t>Tıbbi atıklar</a:t>
            </a:r>
            <a:r>
              <a:rPr lang="tr-TR" sz="2800" dirty="0">
                <a:solidFill>
                  <a:schemeClr val="tx1"/>
                </a:solidFill>
              </a:rPr>
              <a:t>, doğrudan veya aracı hayvanlarla bulaşan, cüzzam, veba, kolera, dizanteri, tüberküloz, kuduz, sıtma gibi hastalıklara sebebiyet verebilen atıklardandır. Bu nedenle hiçbir suretle diğer atıklarla karıştırılmamalı, ayrı olarak toplanması sağlanmalıdır.</a:t>
            </a:r>
            <a:endParaRPr lang="tr-TR" sz="2800" dirty="0">
              <a:solidFill>
                <a:schemeClr val="tx1"/>
              </a:solidFill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4884738" y="4419600"/>
            <a:ext cx="7189787" cy="1758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 smtClean="0">
                <a:solidFill>
                  <a:schemeClr val="tx1"/>
                </a:solidFill>
              </a:rPr>
              <a:t>Oluşan </a:t>
            </a:r>
            <a:r>
              <a:rPr lang="tr-TR" sz="2800" dirty="0">
                <a:solidFill>
                  <a:schemeClr val="tx1"/>
                </a:solidFill>
              </a:rPr>
              <a:t>tıbbi atıklar, bu konuda özel olarak eğitilmiş </a:t>
            </a:r>
            <a:r>
              <a:rPr lang="tr-TR" sz="2800" i="1" u="sng" dirty="0">
                <a:solidFill>
                  <a:schemeClr val="tx1"/>
                </a:solidFill>
              </a:rPr>
              <a:t>tıbbi atık görevlisi </a:t>
            </a:r>
            <a:r>
              <a:rPr lang="tr-TR" sz="2800" dirty="0">
                <a:solidFill>
                  <a:schemeClr val="tx1"/>
                </a:solidFill>
              </a:rPr>
              <a:t>tarafından toplanmaktadır.</a:t>
            </a:r>
            <a:endParaRPr lang="tr-T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hulya.cakir\AppData\Local\Microsoft\Windows\Temporary Internet Files\Content.Outlook\1QAB123K\IMG-20170822-WA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8563" y="650875"/>
            <a:ext cx="5794375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Yuvarlatılmış Dikdörtgen 4"/>
          <p:cNvSpPr/>
          <p:nvPr/>
        </p:nvSpPr>
        <p:spPr>
          <a:xfrm>
            <a:off x="107950" y="325438"/>
            <a:ext cx="5797550" cy="24304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u="sng" dirty="0">
                <a:solidFill>
                  <a:schemeClr val="tx1"/>
                </a:solidFill>
              </a:rPr>
              <a:t>Organik atıklar</a:t>
            </a:r>
            <a:r>
              <a:rPr lang="tr-TR" sz="2800" dirty="0">
                <a:solidFill>
                  <a:schemeClr val="tx1"/>
                </a:solidFill>
              </a:rPr>
              <a:t>, meyve ve sebze artıkları, yumurta kabukları, çay posaları, park-bahçe atıkları vb. bitkisel kökenli atıklardır.</a:t>
            </a:r>
            <a:endParaRPr lang="tr-TR" sz="2800" dirty="0">
              <a:solidFill>
                <a:schemeClr val="tx1"/>
              </a:solidFill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107950" y="3238500"/>
            <a:ext cx="5797550" cy="251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>
                <a:solidFill>
                  <a:schemeClr val="tx1"/>
                </a:solidFill>
              </a:rPr>
              <a:t>O</a:t>
            </a:r>
            <a:r>
              <a:rPr lang="tr-TR" sz="2800" dirty="0" smtClean="0">
                <a:solidFill>
                  <a:schemeClr val="tx1"/>
                </a:solidFill>
              </a:rPr>
              <a:t>luşan </a:t>
            </a:r>
            <a:r>
              <a:rPr lang="tr-TR" sz="2800" dirty="0">
                <a:solidFill>
                  <a:schemeClr val="tx1"/>
                </a:solidFill>
              </a:rPr>
              <a:t>organik atıklar toplanarak, </a:t>
            </a:r>
            <a:r>
              <a:rPr lang="tr-TR" sz="2800" dirty="0" err="1">
                <a:solidFill>
                  <a:schemeClr val="tx1"/>
                </a:solidFill>
              </a:rPr>
              <a:t>kompost</a:t>
            </a:r>
            <a:r>
              <a:rPr lang="tr-TR" sz="2800" dirty="0">
                <a:solidFill>
                  <a:schemeClr val="tx1"/>
                </a:solidFill>
              </a:rPr>
              <a:t> makinesinde </a:t>
            </a:r>
            <a:r>
              <a:rPr lang="tr-TR" sz="2800" dirty="0" err="1">
                <a:solidFill>
                  <a:schemeClr val="tx1"/>
                </a:solidFill>
              </a:rPr>
              <a:t>kompost</a:t>
            </a:r>
            <a:r>
              <a:rPr lang="tr-TR" sz="2800" dirty="0">
                <a:solidFill>
                  <a:schemeClr val="tx1"/>
                </a:solidFill>
              </a:rPr>
              <a:t> yapılmaktadır. Elde edilen </a:t>
            </a:r>
            <a:r>
              <a:rPr lang="tr-TR" sz="2800" dirty="0" err="1">
                <a:solidFill>
                  <a:schemeClr val="tx1"/>
                </a:solidFill>
              </a:rPr>
              <a:t>kompost</a:t>
            </a:r>
            <a:r>
              <a:rPr lang="tr-TR" sz="2800" dirty="0">
                <a:solidFill>
                  <a:schemeClr val="tx1"/>
                </a:solidFill>
              </a:rPr>
              <a:t>, toprak iyileştirici özelliktedir.</a:t>
            </a:r>
            <a:endParaRPr lang="tr-TR" sz="2800" dirty="0">
              <a:solidFill>
                <a:schemeClr val="tx1"/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7640638" y="0"/>
            <a:ext cx="3406775" cy="650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i="1" dirty="0"/>
              <a:t>KOMPOST MAKİNESİ</a:t>
            </a:r>
            <a:endParaRPr lang="tr-TR" sz="2800" b="1" i="1" dirty="0"/>
          </a:p>
        </p:txBody>
      </p:sp>
      <p:pic>
        <p:nvPicPr>
          <p:cNvPr id="31750" name="Resim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3138" y="4692650"/>
            <a:ext cx="27178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hulya.cakir\Desktop\Sıfır atık\sıfır atık resimler\20170613_1109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818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Yuvarlatılmış Dikdörtgen 3"/>
          <p:cNvSpPr/>
          <p:nvPr/>
        </p:nvSpPr>
        <p:spPr>
          <a:xfrm>
            <a:off x="228600" y="130175"/>
            <a:ext cx="11847513" cy="1192213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>
                <a:solidFill>
                  <a:schemeClr val="bg1"/>
                </a:solidFill>
              </a:rPr>
              <a:t>Toplanan atıklar geçici depolama alanında atık türlerine göre ayrı olarak depolanmakta ve kayıt altına alınmaktadır.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Resim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4900" y="0"/>
            <a:ext cx="6694488" cy="634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3" name="Grup 6"/>
          <p:cNvGrpSpPr>
            <a:grpSpLocks/>
          </p:cNvGrpSpPr>
          <p:nvPr/>
        </p:nvGrpSpPr>
        <p:grpSpPr bwMode="auto">
          <a:xfrm>
            <a:off x="-935038" y="1331913"/>
            <a:ext cx="6540501" cy="3678237"/>
            <a:chOff x="-934950" y="1331844"/>
            <a:chExt cx="6540539" cy="3679054"/>
          </a:xfrm>
        </p:grpSpPr>
        <p:pic>
          <p:nvPicPr>
            <p:cNvPr id="10244" name="Resim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934950" y="1331844"/>
              <a:ext cx="6540539" cy="3679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5" name="Metin kutusu 3"/>
            <p:cNvSpPr txBox="1">
              <a:spLocks noChangeArrowheads="1"/>
            </p:cNvSpPr>
            <p:nvPr/>
          </p:nvSpPr>
          <p:spPr bwMode="auto">
            <a:xfrm>
              <a:off x="2143159" y="3831772"/>
              <a:ext cx="29464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tr-TR" sz="6000" b="1">
                  <a:solidFill>
                    <a:srgbClr val="FF9800"/>
                  </a:solidFill>
                </a:rPr>
                <a:t>NEDİR?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2668250" y="273917"/>
            <a:ext cx="5576340" cy="1412471"/>
            <a:chOff x="0" y="2878"/>
            <a:chExt cx="6912768" cy="888067"/>
          </a:xfrm>
          <a:solidFill>
            <a:srgbClr val="CED5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315905" y="125666"/>
              <a:ext cx="6280956" cy="562781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9136" tIns="199136" rIns="199136" bIns="199136" spcCol="1270" anchor="ctr"/>
            <a:lstStyle/>
            <a:p>
              <a:pPr algn="ctr" defTabSz="12446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r-TR" sz="40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UYGULAMA</a:t>
              </a:r>
              <a:endParaRPr lang="tr-TR" sz="4000" b="1" dirty="0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Yuvarlatılmış Dikdörtgen 5"/>
          <p:cNvSpPr/>
          <p:nvPr/>
        </p:nvSpPr>
        <p:spPr>
          <a:xfrm>
            <a:off x="142875" y="1873250"/>
            <a:ext cx="7518400" cy="24987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sz="2800" dirty="0"/>
              <a:t>Temin edilen biriktirme ekipmanları personellerin kolayca ulaşabileceği noktalara, uygun aralıklarla yerleştirilir.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sz="2800" dirty="0"/>
              <a:t>Ekipmanlara göre tasarlanmış bilgilendirme afişleri kolay görülebilecek yerlere asılır. </a:t>
            </a:r>
          </a:p>
        </p:txBody>
      </p:sp>
      <p:pic>
        <p:nvPicPr>
          <p:cNvPr id="45061" name="Picture 3" descr="C:\Users\hasan.usalan\Desktop\ZERO WASTE\analiz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0338" y="915988"/>
            <a:ext cx="4284662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Yuvarlatılmış Dikdörtgen 6"/>
          <p:cNvSpPr/>
          <p:nvPr/>
        </p:nvSpPr>
        <p:spPr>
          <a:xfrm>
            <a:off x="700088" y="4587875"/>
            <a:ext cx="10663237" cy="15319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sz="2800" dirty="0"/>
              <a:t>Toplanan atıklar Geçici Depolama Alanında depolanır.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sz="2800" dirty="0"/>
              <a:t>Değerlendirilebilir atıklar lisanslı geri kazanım tesislerine, değerlendirilemeyen </a:t>
            </a:r>
            <a:r>
              <a:rPr lang="tr-TR" sz="2800" dirty="0"/>
              <a:t>atıklar ise </a:t>
            </a:r>
            <a:r>
              <a:rPr lang="tr-TR" sz="2800" dirty="0"/>
              <a:t>lisanslı bertaraf tesislerine gönderilir.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İçerik Yer Tutucusu 3"/>
          <p:cNvGraphicFramePr>
            <a:graphicFrameLocks/>
          </p:cNvGraphicFramePr>
          <p:nvPr/>
        </p:nvGraphicFramePr>
        <p:xfrm>
          <a:off x="5334000" y="362248"/>
          <a:ext cx="8229600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267" name="Grup 6"/>
          <p:cNvGrpSpPr>
            <a:grpSpLocks/>
          </p:cNvGrpSpPr>
          <p:nvPr/>
        </p:nvGrpSpPr>
        <p:grpSpPr bwMode="auto">
          <a:xfrm>
            <a:off x="-920750" y="1073150"/>
            <a:ext cx="6540500" cy="4052888"/>
            <a:chOff x="-920108" y="1073616"/>
            <a:chExt cx="6540072" cy="4053058"/>
          </a:xfrm>
        </p:grpSpPr>
        <p:sp>
          <p:nvSpPr>
            <p:cNvPr id="11268" name="Metin kutusu 3"/>
            <p:cNvSpPr txBox="1">
              <a:spLocks noChangeArrowheads="1"/>
            </p:cNvSpPr>
            <p:nvPr/>
          </p:nvSpPr>
          <p:spPr bwMode="auto">
            <a:xfrm>
              <a:off x="1895927" y="1073616"/>
              <a:ext cx="29464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tr-TR" sz="6000" b="1">
                  <a:solidFill>
                    <a:srgbClr val="FF9800"/>
                  </a:solidFill>
                </a:rPr>
                <a:t>NEDEN?</a:t>
              </a:r>
            </a:p>
          </p:txBody>
        </p:sp>
        <p:pic>
          <p:nvPicPr>
            <p:cNvPr id="11269" name="Resim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920108" y="1447883"/>
              <a:ext cx="6540072" cy="3678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Resim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88" y="2201863"/>
            <a:ext cx="95281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nvan 1"/>
          <p:cNvSpPr txBox="1">
            <a:spLocks/>
          </p:cNvSpPr>
          <p:nvPr/>
        </p:nvSpPr>
        <p:spPr>
          <a:xfrm>
            <a:off x="446088" y="147638"/>
            <a:ext cx="10036175" cy="889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6000" b="1" dirty="0" smtClean="0">
                <a:solidFill>
                  <a:srgbClr val="FF9800"/>
                </a:solidFill>
              </a:rPr>
              <a:t>ATIK KARAKTERİZASYONU</a:t>
            </a:r>
            <a:endParaRPr lang="tr-TR" sz="6000" b="1" dirty="0">
              <a:solidFill>
                <a:srgbClr val="FF9800"/>
              </a:solidFill>
            </a:endParaRPr>
          </a:p>
        </p:txBody>
      </p:sp>
      <p:pic>
        <p:nvPicPr>
          <p:cNvPr id="12292" name="Resim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653495"/>
            <a:ext cx="74041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F583-E78C-4D97-9105-F2881CBF16CD}" type="slidenum">
              <a:rPr lang="tr-TR"/>
              <a:pPr/>
              <a:t>5</a:t>
            </a:fld>
            <a:endParaRPr lang="tr-TR"/>
          </a:p>
        </p:txBody>
      </p:sp>
      <p:grpSp>
        <p:nvGrpSpPr>
          <p:cNvPr id="13315" name="Group 4"/>
          <p:cNvGrpSpPr>
            <a:grpSpLocks/>
          </p:cNvGrpSpPr>
          <p:nvPr/>
        </p:nvGrpSpPr>
        <p:grpSpPr bwMode="auto">
          <a:xfrm>
            <a:off x="3694113" y="4394200"/>
            <a:ext cx="4289425" cy="404813"/>
            <a:chOff x="19049" y="1352671"/>
            <a:chExt cx="3304598" cy="277278"/>
          </a:xfrm>
        </p:grpSpPr>
        <p:sp>
          <p:nvSpPr>
            <p:cNvPr id="9" name="Rectangle 234"/>
            <p:cNvSpPr/>
            <p:nvPr/>
          </p:nvSpPr>
          <p:spPr>
            <a:xfrm>
              <a:off x="19049" y="1352671"/>
              <a:ext cx="3304598" cy="2674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235"/>
            <p:cNvSpPr/>
            <p:nvPr/>
          </p:nvSpPr>
          <p:spPr>
            <a:xfrm>
              <a:off x="19049" y="1362458"/>
              <a:ext cx="2376326" cy="2674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Rectangle 234"/>
          <p:cNvSpPr/>
          <p:nvPr/>
        </p:nvSpPr>
        <p:spPr>
          <a:xfrm>
            <a:off x="3686175" y="3536950"/>
            <a:ext cx="4287838" cy="390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235"/>
          <p:cNvSpPr/>
          <p:nvPr/>
        </p:nvSpPr>
        <p:spPr>
          <a:xfrm>
            <a:off x="3686175" y="3546475"/>
            <a:ext cx="303213" cy="390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234"/>
          <p:cNvSpPr/>
          <p:nvPr/>
        </p:nvSpPr>
        <p:spPr>
          <a:xfrm>
            <a:off x="3667125" y="3089275"/>
            <a:ext cx="4287838" cy="390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4" name="Rectangle 235"/>
          <p:cNvSpPr/>
          <p:nvPr/>
        </p:nvSpPr>
        <p:spPr>
          <a:xfrm>
            <a:off x="3667125" y="3098800"/>
            <a:ext cx="303213" cy="390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234"/>
          <p:cNvSpPr/>
          <p:nvPr/>
        </p:nvSpPr>
        <p:spPr>
          <a:xfrm>
            <a:off x="3694113" y="3994150"/>
            <a:ext cx="4257675" cy="392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235"/>
          <p:cNvSpPr/>
          <p:nvPr/>
        </p:nvSpPr>
        <p:spPr>
          <a:xfrm>
            <a:off x="3694113" y="4003675"/>
            <a:ext cx="100012" cy="3921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322" name="Content Placeholder 2"/>
          <p:cNvSpPr txBox="1">
            <a:spLocks/>
          </p:cNvSpPr>
          <p:nvPr/>
        </p:nvSpPr>
        <p:spPr bwMode="auto">
          <a:xfrm>
            <a:off x="6778625" y="4449763"/>
            <a:ext cx="866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 defTabSz="914400" eaLnBrk="1" hangingPunct="1">
              <a:spcBef>
                <a:spcPct val="20000"/>
              </a:spcBef>
              <a:buFont typeface="Arial" charset="0"/>
              <a:buNone/>
            </a:pPr>
            <a:r>
              <a:rPr lang="tr-TR" sz="1400" b="1">
                <a:solidFill>
                  <a:srgbClr val="002060"/>
                </a:solidFill>
              </a:rPr>
              <a:t>88,7</a:t>
            </a:r>
            <a:r>
              <a:rPr lang="en-US" sz="1400" b="1">
                <a:solidFill>
                  <a:srgbClr val="002060"/>
                </a:solidFill>
              </a:rPr>
              <a:t>%</a:t>
            </a:r>
          </a:p>
        </p:txBody>
      </p:sp>
      <p:sp>
        <p:nvSpPr>
          <p:cNvPr id="13323" name="Content Placeholder 2"/>
          <p:cNvSpPr txBox="1">
            <a:spLocks/>
          </p:cNvSpPr>
          <p:nvPr/>
        </p:nvSpPr>
        <p:spPr bwMode="auto">
          <a:xfrm>
            <a:off x="3930650" y="3578225"/>
            <a:ext cx="866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 defTabSz="914400" eaLnBrk="1" hangingPunct="1">
              <a:spcBef>
                <a:spcPct val="20000"/>
              </a:spcBef>
              <a:buFont typeface="Arial" charset="0"/>
              <a:buNone/>
            </a:pPr>
            <a:r>
              <a:rPr lang="tr-TR" sz="1400" b="1">
                <a:solidFill>
                  <a:srgbClr val="002060"/>
                </a:solidFill>
              </a:rPr>
              <a:t>5,6 </a:t>
            </a:r>
            <a:r>
              <a:rPr lang="en-US" sz="1400" b="1">
                <a:solidFill>
                  <a:srgbClr val="002060"/>
                </a:solidFill>
              </a:rPr>
              <a:t>%</a:t>
            </a:r>
          </a:p>
        </p:txBody>
      </p:sp>
      <p:sp>
        <p:nvSpPr>
          <p:cNvPr id="13324" name="Content Placeholder 2"/>
          <p:cNvSpPr txBox="1">
            <a:spLocks/>
          </p:cNvSpPr>
          <p:nvPr/>
        </p:nvSpPr>
        <p:spPr bwMode="auto">
          <a:xfrm>
            <a:off x="3930650" y="3136900"/>
            <a:ext cx="866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 defTabSz="914400" eaLnBrk="1" hangingPunct="1">
              <a:spcBef>
                <a:spcPct val="20000"/>
              </a:spcBef>
              <a:buFont typeface="Arial" charset="0"/>
              <a:buNone/>
            </a:pPr>
            <a:r>
              <a:rPr lang="tr-TR" sz="1400" b="1">
                <a:solidFill>
                  <a:srgbClr val="002060"/>
                </a:solidFill>
              </a:rPr>
              <a:t>5,3</a:t>
            </a:r>
            <a:r>
              <a:rPr lang="en-US" sz="1400" b="1">
                <a:solidFill>
                  <a:srgbClr val="002060"/>
                </a:solidFill>
              </a:rPr>
              <a:t>%</a:t>
            </a:r>
          </a:p>
        </p:txBody>
      </p:sp>
      <p:sp>
        <p:nvSpPr>
          <p:cNvPr id="13325" name="Content Placeholder 2"/>
          <p:cNvSpPr txBox="1">
            <a:spLocks/>
          </p:cNvSpPr>
          <p:nvPr/>
        </p:nvSpPr>
        <p:spPr bwMode="auto">
          <a:xfrm>
            <a:off x="3930650" y="4044950"/>
            <a:ext cx="866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 defTabSz="914400" eaLnBrk="1" hangingPunct="1">
              <a:spcBef>
                <a:spcPct val="20000"/>
              </a:spcBef>
              <a:buFont typeface="Arial" charset="0"/>
              <a:buNone/>
            </a:pPr>
            <a:r>
              <a:rPr lang="tr-TR" sz="1400" b="1">
                <a:solidFill>
                  <a:srgbClr val="002060"/>
                </a:solidFill>
              </a:rPr>
              <a:t>0,3</a:t>
            </a:r>
            <a:r>
              <a:rPr lang="en-US" sz="1400" b="1">
                <a:solidFill>
                  <a:srgbClr val="002060"/>
                </a:solidFill>
              </a:rPr>
              <a:t>%</a:t>
            </a:r>
          </a:p>
        </p:txBody>
      </p:sp>
      <p:graphicFrame>
        <p:nvGraphicFramePr>
          <p:cNvPr id="21" name="Tablo 20"/>
          <p:cNvGraphicFramePr>
            <a:graphicFrameLocks noGrp="1"/>
          </p:cNvGraphicFramePr>
          <p:nvPr/>
        </p:nvGraphicFramePr>
        <p:xfrm>
          <a:off x="211138" y="3117850"/>
          <a:ext cx="3279791" cy="1744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9791"/>
              </a:tblGrid>
              <a:tr h="4565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AMBALAJ ATIKLARI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i="0" u="none" strike="noStrike" dirty="0" smtClean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680085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BELEDİYE ATIKLARI (BİYOLOJİK-MBT )</a:t>
                      </a:r>
                    </a:p>
                    <a:p>
                      <a:pPr algn="l" fontAlgn="b"/>
                      <a:endParaRPr lang="tr-TR" sz="1600" b="1" i="0" u="none" strike="noStrike" dirty="0" smtClean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BELEDİYE ATIKLARI (TERMAL)</a:t>
                      </a:r>
                      <a:endParaRPr lang="tr-TR" sz="1600" b="1" i="0" u="none" strike="noStrike" dirty="0" smtClean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38448">
                <a:tc>
                  <a:txBody>
                    <a:bodyPr/>
                    <a:lstStyle/>
                    <a:p>
                      <a:pPr algn="l" fontAlgn="b"/>
                      <a:endParaRPr lang="tr-TR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38448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BELEDİYE ATIKLARI (DEPOLAMA)</a:t>
                      </a:r>
                      <a:endParaRPr lang="tr-TR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grpSp>
        <p:nvGrpSpPr>
          <p:cNvPr id="13338" name="Group 4"/>
          <p:cNvGrpSpPr>
            <a:grpSpLocks/>
          </p:cNvGrpSpPr>
          <p:nvPr/>
        </p:nvGrpSpPr>
        <p:grpSpPr bwMode="auto">
          <a:xfrm>
            <a:off x="7542213" y="4356100"/>
            <a:ext cx="4289425" cy="404813"/>
            <a:chOff x="0" y="1343146"/>
            <a:chExt cx="3304598" cy="277278"/>
          </a:xfrm>
        </p:grpSpPr>
        <p:sp>
          <p:nvSpPr>
            <p:cNvPr id="23" name="Rectangle 234"/>
            <p:cNvSpPr/>
            <p:nvPr/>
          </p:nvSpPr>
          <p:spPr>
            <a:xfrm>
              <a:off x="0" y="1343146"/>
              <a:ext cx="3304598" cy="2674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5"/>
            <p:cNvSpPr/>
            <p:nvPr/>
          </p:nvSpPr>
          <p:spPr>
            <a:xfrm>
              <a:off x="0" y="1352933"/>
              <a:ext cx="1681651" cy="2674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39" name="Group 4"/>
          <p:cNvGrpSpPr>
            <a:grpSpLocks/>
          </p:cNvGrpSpPr>
          <p:nvPr/>
        </p:nvGrpSpPr>
        <p:grpSpPr bwMode="auto">
          <a:xfrm>
            <a:off x="7526338" y="3565525"/>
            <a:ext cx="4289425" cy="406400"/>
            <a:chOff x="0" y="904996"/>
            <a:chExt cx="3304598" cy="277278"/>
          </a:xfrm>
        </p:grpSpPr>
        <p:sp>
          <p:nvSpPr>
            <p:cNvPr id="26" name="Rectangle 234"/>
            <p:cNvSpPr/>
            <p:nvPr/>
          </p:nvSpPr>
          <p:spPr>
            <a:xfrm>
              <a:off x="0" y="904996"/>
              <a:ext cx="3304598" cy="2675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235"/>
            <p:cNvSpPr/>
            <p:nvPr/>
          </p:nvSpPr>
          <p:spPr>
            <a:xfrm>
              <a:off x="0" y="914744"/>
              <a:ext cx="442733" cy="2675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40" name="Group 4"/>
          <p:cNvGrpSpPr>
            <a:grpSpLocks/>
          </p:cNvGrpSpPr>
          <p:nvPr/>
        </p:nvGrpSpPr>
        <p:grpSpPr bwMode="auto">
          <a:xfrm>
            <a:off x="7531100" y="3117850"/>
            <a:ext cx="4289425" cy="406400"/>
            <a:chOff x="4762" y="457200"/>
            <a:chExt cx="3304598" cy="277278"/>
          </a:xfrm>
        </p:grpSpPr>
        <p:sp>
          <p:nvSpPr>
            <p:cNvPr id="29" name="Rectangle 234"/>
            <p:cNvSpPr/>
            <p:nvPr/>
          </p:nvSpPr>
          <p:spPr>
            <a:xfrm>
              <a:off x="4762" y="457200"/>
              <a:ext cx="3304598" cy="2675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Rectangle 235"/>
            <p:cNvSpPr/>
            <p:nvPr/>
          </p:nvSpPr>
          <p:spPr>
            <a:xfrm>
              <a:off x="4762" y="466948"/>
              <a:ext cx="342445" cy="26753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41" name="Group 4"/>
          <p:cNvGrpSpPr>
            <a:grpSpLocks/>
          </p:cNvGrpSpPr>
          <p:nvPr/>
        </p:nvGrpSpPr>
        <p:grpSpPr bwMode="auto">
          <a:xfrm>
            <a:off x="7542213" y="3965575"/>
            <a:ext cx="4289425" cy="404813"/>
            <a:chOff x="4762" y="0"/>
            <a:chExt cx="3304598" cy="277278"/>
          </a:xfrm>
        </p:grpSpPr>
        <p:sp>
          <p:nvSpPr>
            <p:cNvPr id="32" name="Rectangle 234"/>
            <p:cNvSpPr/>
            <p:nvPr/>
          </p:nvSpPr>
          <p:spPr>
            <a:xfrm>
              <a:off x="4762" y="0"/>
              <a:ext cx="3304598" cy="2674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Rectangle 235"/>
            <p:cNvSpPr/>
            <p:nvPr/>
          </p:nvSpPr>
          <p:spPr>
            <a:xfrm>
              <a:off x="4762" y="9787"/>
              <a:ext cx="218920" cy="26749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342" name="Content Placeholder 2"/>
          <p:cNvSpPr txBox="1">
            <a:spLocks/>
          </p:cNvSpPr>
          <p:nvPr/>
        </p:nvSpPr>
        <p:spPr bwMode="auto">
          <a:xfrm>
            <a:off x="9613900" y="4394200"/>
            <a:ext cx="8651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 defTabSz="914400" eaLnBrk="1" hangingPunct="1">
              <a:spcBef>
                <a:spcPct val="20000"/>
              </a:spcBef>
              <a:buFont typeface="Arial" charset="0"/>
              <a:buNone/>
            </a:pPr>
            <a:r>
              <a:rPr lang="tr-TR" sz="1400" b="1">
                <a:solidFill>
                  <a:srgbClr val="002060"/>
                </a:solidFill>
              </a:rPr>
              <a:t>65</a:t>
            </a:r>
            <a:r>
              <a:rPr lang="en-US" sz="1400" b="1">
                <a:solidFill>
                  <a:srgbClr val="002060"/>
                </a:solidFill>
              </a:rPr>
              <a:t>%</a:t>
            </a:r>
          </a:p>
        </p:txBody>
      </p:sp>
      <p:sp>
        <p:nvSpPr>
          <p:cNvPr id="13343" name="Content Placeholder 2"/>
          <p:cNvSpPr txBox="1">
            <a:spLocks/>
          </p:cNvSpPr>
          <p:nvPr/>
        </p:nvSpPr>
        <p:spPr bwMode="auto">
          <a:xfrm>
            <a:off x="8024813" y="3608388"/>
            <a:ext cx="866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 defTabSz="914400" eaLnBrk="1" hangingPunct="1">
              <a:spcBef>
                <a:spcPct val="20000"/>
              </a:spcBef>
              <a:buFont typeface="Arial" charset="0"/>
              <a:buNone/>
            </a:pPr>
            <a:r>
              <a:rPr lang="tr-TR" sz="1400" b="1">
                <a:solidFill>
                  <a:srgbClr val="002060"/>
                </a:solidFill>
              </a:rPr>
              <a:t>15 </a:t>
            </a:r>
            <a:r>
              <a:rPr lang="en-US" sz="1400" b="1">
                <a:solidFill>
                  <a:srgbClr val="002060"/>
                </a:solidFill>
              </a:rPr>
              <a:t>%</a:t>
            </a:r>
          </a:p>
        </p:txBody>
      </p:sp>
      <p:sp>
        <p:nvSpPr>
          <p:cNvPr id="13344" name="Content Placeholder 2"/>
          <p:cNvSpPr txBox="1">
            <a:spLocks/>
          </p:cNvSpPr>
          <p:nvPr/>
        </p:nvSpPr>
        <p:spPr bwMode="auto">
          <a:xfrm>
            <a:off x="7977188" y="3140075"/>
            <a:ext cx="866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 defTabSz="914400" eaLnBrk="1" hangingPunct="1">
              <a:spcBef>
                <a:spcPct val="20000"/>
              </a:spcBef>
              <a:buFont typeface="Arial" charset="0"/>
              <a:buNone/>
            </a:pPr>
            <a:r>
              <a:rPr lang="tr-TR" sz="1400" b="1">
                <a:solidFill>
                  <a:srgbClr val="002060"/>
                </a:solidFill>
              </a:rPr>
              <a:t>12</a:t>
            </a:r>
            <a:r>
              <a:rPr lang="en-US" sz="1400" b="1">
                <a:solidFill>
                  <a:srgbClr val="002060"/>
                </a:solidFill>
              </a:rPr>
              <a:t>%</a:t>
            </a:r>
          </a:p>
        </p:txBody>
      </p:sp>
      <p:sp>
        <p:nvSpPr>
          <p:cNvPr id="13345" name="Content Placeholder 2"/>
          <p:cNvSpPr txBox="1">
            <a:spLocks/>
          </p:cNvSpPr>
          <p:nvPr/>
        </p:nvSpPr>
        <p:spPr bwMode="auto">
          <a:xfrm>
            <a:off x="7983538" y="4006850"/>
            <a:ext cx="866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 defTabSz="914400" eaLnBrk="1" hangingPunct="1">
              <a:spcBef>
                <a:spcPct val="20000"/>
              </a:spcBef>
              <a:buFont typeface="Arial" charset="0"/>
              <a:buNone/>
            </a:pPr>
            <a:r>
              <a:rPr lang="tr-TR" sz="1400" b="1">
                <a:solidFill>
                  <a:srgbClr val="002060"/>
                </a:solidFill>
              </a:rPr>
              <a:t>8</a:t>
            </a:r>
            <a:r>
              <a:rPr lang="en-US" sz="1400" b="1">
                <a:solidFill>
                  <a:srgbClr val="002060"/>
                </a:solidFill>
              </a:rPr>
              <a:t>%</a:t>
            </a:r>
          </a:p>
        </p:txBody>
      </p:sp>
      <p:grpSp>
        <p:nvGrpSpPr>
          <p:cNvPr id="38" name="Group 289"/>
          <p:cNvGrpSpPr/>
          <p:nvPr/>
        </p:nvGrpSpPr>
        <p:grpSpPr>
          <a:xfrm>
            <a:off x="4184186" y="2437755"/>
            <a:ext cx="360332" cy="404781"/>
            <a:chOff x="2138511" y="2464802"/>
            <a:chExt cx="354012" cy="352956"/>
          </a:xfrm>
          <a:solidFill>
            <a:schemeClr val="accent4"/>
          </a:solidFill>
        </p:grpSpPr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40" name="Freeform 291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3347" name="TextBox 292"/>
          <p:cNvSpPr txBox="1">
            <a:spLocks noChangeArrowheads="1"/>
          </p:cNvSpPr>
          <p:nvPr/>
        </p:nvSpPr>
        <p:spPr bwMode="auto">
          <a:xfrm>
            <a:off x="4481513" y="2251075"/>
            <a:ext cx="126206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defTabSz="912813" eaLnBrk="1" hangingPunct="1"/>
            <a:r>
              <a:rPr lang="tr-TR" sz="2800" b="1">
                <a:solidFill>
                  <a:srgbClr val="7F7F7F"/>
                </a:solidFill>
              </a:rPr>
              <a:t>2014</a:t>
            </a:r>
            <a:endParaRPr lang="id-ID" sz="2800" b="1">
              <a:solidFill>
                <a:srgbClr val="7F7F7F"/>
              </a:solidFill>
            </a:endParaRPr>
          </a:p>
        </p:txBody>
      </p:sp>
      <p:grpSp>
        <p:nvGrpSpPr>
          <p:cNvPr id="42" name="Group 289"/>
          <p:cNvGrpSpPr/>
          <p:nvPr/>
        </p:nvGrpSpPr>
        <p:grpSpPr>
          <a:xfrm>
            <a:off x="8365371" y="2437755"/>
            <a:ext cx="360332" cy="404781"/>
            <a:chOff x="2138511" y="2464802"/>
            <a:chExt cx="354012" cy="352956"/>
          </a:xfrm>
          <a:solidFill>
            <a:schemeClr val="accent4"/>
          </a:solidFill>
        </p:grpSpPr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44" name="Freeform 291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3349" name="TextBox 292"/>
          <p:cNvSpPr txBox="1">
            <a:spLocks noChangeArrowheads="1"/>
          </p:cNvSpPr>
          <p:nvPr/>
        </p:nvSpPr>
        <p:spPr bwMode="auto">
          <a:xfrm>
            <a:off x="8642350" y="2282825"/>
            <a:ext cx="12636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defTabSz="912813" eaLnBrk="1" hangingPunct="1"/>
            <a:r>
              <a:rPr lang="tr-TR" sz="2800" b="1">
                <a:solidFill>
                  <a:srgbClr val="7F7F7F"/>
                </a:solidFill>
              </a:rPr>
              <a:t>2023</a:t>
            </a:r>
            <a:endParaRPr lang="id-ID" sz="2800" b="1">
              <a:solidFill>
                <a:srgbClr val="7F7F7F"/>
              </a:solidFill>
            </a:endParaRPr>
          </a:p>
        </p:txBody>
      </p:sp>
      <p:sp>
        <p:nvSpPr>
          <p:cNvPr id="13350" name="Dikdörtgen 46"/>
          <p:cNvSpPr>
            <a:spLocks noChangeArrowheads="1"/>
          </p:cNvSpPr>
          <p:nvPr/>
        </p:nvSpPr>
        <p:spPr bwMode="auto">
          <a:xfrm>
            <a:off x="431800" y="1157288"/>
            <a:ext cx="1149508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 defTabSz="912813" eaLnBrk="1" hangingPunct="1"/>
            <a:r>
              <a:rPr lang="tr-TR" sz="2800" b="1">
                <a:solidFill>
                  <a:srgbClr val="C00000"/>
                </a:solidFill>
              </a:rPr>
              <a:t>2023 yılında oluşan atığın; % 35’inin geri kazanım, % 65 inin düzenli depolama yönetimi ile bertaraf edilmesi hedeflenmektedir.</a:t>
            </a:r>
          </a:p>
        </p:txBody>
      </p:sp>
      <p:grpSp>
        <p:nvGrpSpPr>
          <p:cNvPr id="13351" name="Group 95"/>
          <p:cNvGrpSpPr>
            <a:grpSpLocks/>
          </p:cNvGrpSpPr>
          <p:nvPr/>
        </p:nvGrpSpPr>
        <p:grpSpPr bwMode="auto">
          <a:xfrm>
            <a:off x="10069513" y="3084513"/>
            <a:ext cx="1574800" cy="1649412"/>
            <a:chOff x="5327650" y="1978025"/>
            <a:chExt cx="1762125" cy="1766888"/>
          </a:xfrm>
        </p:grpSpPr>
        <p:sp>
          <p:nvSpPr>
            <p:cNvPr id="49" name="Freeform 5"/>
            <p:cNvSpPr>
              <a:spLocks noEditPoints="1"/>
            </p:cNvSpPr>
            <p:nvPr/>
          </p:nvSpPr>
          <p:spPr bwMode="auto">
            <a:xfrm>
              <a:off x="5327650" y="1978025"/>
              <a:ext cx="1762125" cy="1766888"/>
            </a:xfrm>
            <a:custGeom>
              <a:avLst/>
              <a:gdLst>
                <a:gd name="T0" fmla="*/ 234 w 467"/>
                <a:gd name="T1" fmla="*/ 0 h 468"/>
                <a:gd name="T2" fmla="*/ 0 w 467"/>
                <a:gd name="T3" fmla="*/ 234 h 468"/>
                <a:gd name="T4" fmla="*/ 234 w 467"/>
                <a:gd name="T5" fmla="*/ 468 h 468"/>
                <a:gd name="T6" fmla="*/ 467 w 467"/>
                <a:gd name="T7" fmla="*/ 234 h 468"/>
                <a:gd name="T8" fmla="*/ 234 w 467"/>
                <a:gd name="T9" fmla="*/ 0 h 468"/>
                <a:gd name="T10" fmla="*/ 234 w 467"/>
                <a:gd name="T11" fmla="*/ 454 h 468"/>
                <a:gd name="T12" fmla="*/ 14 w 467"/>
                <a:gd name="T13" fmla="*/ 234 h 468"/>
                <a:gd name="T14" fmla="*/ 234 w 467"/>
                <a:gd name="T15" fmla="*/ 15 h 468"/>
                <a:gd name="T16" fmla="*/ 453 w 467"/>
                <a:gd name="T17" fmla="*/ 234 h 468"/>
                <a:gd name="T18" fmla="*/ 234 w 467"/>
                <a:gd name="T19" fmla="*/ 45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7" h="468">
                  <a:moveTo>
                    <a:pt x="234" y="0"/>
                  </a:moveTo>
                  <a:cubicBezTo>
                    <a:pt x="105" y="0"/>
                    <a:pt x="0" y="105"/>
                    <a:pt x="0" y="234"/>
                  </a:cubicBezTo>
                  <a:cubicBezTo>
                    <a:pt x="0" y="363"/>
                    <a:pt x="105" y="468"/>
                    <a:pt x="234" y="468"/>
                  </a:cubicBezTo>
                  <a:cubicBezTo>
                    <a:pt x="362" y="468"/>
                    <a:pt x="467" y="363"/>
                    <a:pt x="467" y="234"/>
                  </a:cubicBezTo>
                  <a:cubicBezTo>
                    <a:pt x="467" y="105"/>
                    <a:pt x="362" y="0"/>
                    <a:pt x="234" y="0"/>
                  </a:cubicBezTo>
                  <a:close/>
                  <a:moveTo>
                    <a:pt x="234" y="454"/>
                  </a:moveTo>
                  <a:cubicBezTo>
                    <a:pt x="113" y="454"/>
                    <a:pt x="14" y="355"/>
                    <a:pt x="14" y="234"/>
                  </a:cubicBezTo>
                  <a:cubicBezTo>
                    <a:pt x="14" y="113"/>
                    <a:pt x="113" y="15"/>
                    <a:pt x="234" y="15"/>
                  </a:cubicBezTo>
                  <a:cubicBezTo>
                    <a:pt x="354" y="15"/>
                    <a:pt x="453" y="113"/>
                    <a:pt x="453" y="234"/>
                  </a:cubicBezTo>
                  <a:cubicBezTo>
                    <a:pt x="453" y="355"/>
                    <a:pt x="354" y="454"/>
                    <a:pt x="234" y="45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354" name="Rectangle 6"/>
            <p:cNvSpPr>
              <a:spLocks noChangeArrowheads="1"/>
            </p:cNvSpPr>
            <p:nvPr/>
          </p:nvSpPr>
          <p:spPr bwMode="auto">
            <a:xfrm>
              <a:off x="5743575" y="3336925"/>
              <a:ext cx="931863" cy="38100"/>
            </a:xfrm>
            <a:prstGeom prst="rect">
              <a:avLst/>
            </a:prstGeom>
            <a:solidFill>
              <a:srgbClr val="525068"/>
            </a:solidFill>
            <a:ln w="9525">
              <a:noFill/>
              <a:miter lim="800000"/>
              <a:headEnd/>
              <a:tailEnd/>
            </a:ln>
          </p:spPr>
          <p:txBody>
            <a:bodyPr lIns="68580" tIns="34290" rIns="68580" bIns="34290"/>
            <a:lstStyle/>
            <a:p>
              <a:pPr defTabSz="912813" eaLnBrk="1" hangingPunct="1"/>
              <a:endParaRPr lang="id-ID">
                <a:solidFill>
                  <a:srgbClr val="000000"/>
                </a:solidFill>
              </a:endParaRPr>
            </a:p>
          </p:txBody>
        </p:sp>
        <p:sp>
          <p:nvSpPr>
            <p:cNvPr id="51" name="Rectangle 7"/>
            <p:cNvSpPr>
              <a:spLocks noChangeArrowheads="1"/>
            </p:cNvSpPr>
            <p:nvPr/>
          </p:nvSpPr>
          <p:spPr bwMode="auto">
            <a:xfrm>
              <a:off x="6508913" y="2522206"/>
              <a:ext cx="166976" cy="81457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2" name="Rectangle 8"/>
            <p:cNvSpPr>
              <a:spLocks noChangeArrowheads="1"/>
            </p:cNvSpPr>
            <p:nvPr/>
          </p:nvSpPr>
          <p:spPr bwMode="auto">
            <a:xfrm>
              <a:off x="6317068" y="2826607"/>
              <a:ext cx="165200" cy="510170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3" name="Rectangle 9"/>
            <p:cNvSpPr>
              <a:spLocks noChangeArrowheads="1"/>
            </p:cNvSpPr>
            <p:nvPr/>
          </p:nvSpPr>
          <p:spPr bwMode="auto">
            <a:xfrm>
              <a:off x="6127001" y="3001766"/>
              <a:ext cx="163423" cy="335011"/>
            </a:xfrm>
            <a:prstGeom prst="rect">
              <a:avLst/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4" name="Rectangle 10"/>
            <p:cNvSpPr>
              <a:spLocks noChangeArrowheads="1"/>
            </p:cNvSpPr>
            <p:nvPr/>
          </p:nvSpPr>
          <p:spPr bwMode="auto">
            <a:xfrm>
              <a:off x="5935157" y="2843613"/>
              <a:ext cx="165199" cy="493164"/>
            </a:xfrm>
            <a:prstGeom prst="rect">
              <a:avLst/>
            </a:prstGeom>
            <a:solidFill>
              <a:schemeClr val="accent1">
                <a:lumMod val="75000"/>
                <a:alpha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5" name="Rectangle 11"/>
            <p:cNvSpPr>
              <a:spLocks noChangeArrowheads="1"/>
            </p:cNvSpPr>
            <p:nvPr/>
          </p:nvSpPr>
          <p:spPr bwMode="auto">
            <a:xfrm>
              <a:off x="5743313" y="2983059"/>
              <a:ext cx="165199" cy="353718"/>
            </a:xfrm>
            <a:prstGeom prst="rect">
              <a:avLst/>
            </a:prstGeom>
            <a:solidFill>
              <a:schemeClr val="accent1">
                <a:lumMod val="75000"/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6" name="Freeform 107"/>
            <p:cNvSpPr>
              <a:spLocks/>
            </p:cNvSpPr>
            <p:nvPr/>
          </p:nvSpPr>
          <p:spPr bwMode="auto">
            <a:xfrm>
              <a:off x="5743313" y="2302833"/>
              <a:ext cx="886391" cy="593498"/>
            </a:xfrm>
            <a:custGeom>
              <a:avLst/>
              <a:gdLst>
                <a:gd name="connsiteX0" fmla="*/ 885825 w 885825"/>
                <a:gd name="connsiteY0" fmla="*/ 0 h 592137"/>
                <a:gd name="connsiteX1" fmla="*/ 871538 w 885825"/>
                <a:gd name="connsiteY1" fmla="*/ 123825 h 592137"/>
                <a:gd name="connsiteX2" fmla="*/ 831102 w 885825"/>
                <a:gd name="connsiteY2" fmla="*/ 87492 h 592137"/>
                <a:gd name="connsiteX3" fmla="*/ 466725 w 885825"/>
                <a:gd name="connsiteY3" fmla="*/ 490537 h 592137"/>
                <a:gd name="connsiteX4" fmla="*/ 460375 w 885825"/>
                <a:gd name="connsiteY4" fmla="*/ 501650 h 592137"/>
                <a:gd name="connsiteX5" fmla="*/ 449263 w 885825"/>
                <a:gd name="connsiteY5" fmla="*/ 493712 h 592137"/>
                <a:gd name="connsiteX6" fmla="*/ 263525 w 885825"/>
                <a:gd name="connsiteY6" fmla="*/ 425450 h 592137"/>
                <a:gd name="connsiteX7" fmla="*/ 22225 w 885825"/>
                <a:gd name="connsiteY7" fmla="*/ 592137 h 592137"/>
                <a:gd name="connsiteX8" fmla="*/ 0 w 885825"/>
                <a:gd name="connsiteY8" fmla="*/ 561975 h 592137"/>
                <a:gd name="connsiteX9" fmla="*/ 252412 w 885825"/>
                <a:gd name="connsiteY9" fmla="*/ 392112 h 592137"/>
                <a:gd name="connsiteX10" fmla="*/ 260350 w 885825"/>
                <a:gd name="connsiteY10" fmla="*/ 384175 h 592137"/>
                <a:gd name="connsiteX11" fmla="*/ 266700 w 885825"/>
                <a:gd name="connsiteY11" fmla="*/ 388937 h 592137"/>
                <a:gd name="connsiteX12" fmla="*/ 449263 w 885825"/>
                <a:gd name="connsiteY12" fmla="*/ 455612 h 592137"/>
                <a:gd name="connsiteX13" fmla="*/ 804315 w 885825"/>
                <a:gd name="connsiteY13" fmla="*/ 63422 h 592137"/>
                <a:gd name="connsiteX14" fmla="*/ 762000 w 885825"/>
                <a:gd name="connsiteY14" fmla="*/ 25400 h 59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85825" h="592137">
                  <a:moveTo>
                    <a:pt x="885825" y="0"/>
                  </a:moveTo>
                  <a:lnTo>
                    <a:pt x="871538" y="123825"/>
                  </a:lnTo>
                  <a:lnTo>
                    <a:pt x="831102" y="87492"/>
                  </a:lnTo>
                  <a:lnTo>
                    <a:pt x="466725" y="490537"/>
                  </a:lnTo>
                  <a:lnTo>
                    <a:pt x="460375" y="501650"/>
                  </a:lnTo>
                  <a:lnTo>
                    <a:pt x="449263" y="493712"/>
                  </a:lnTo>
                  <a:lnTo>
                    <a:pt x="263525" y="425450"/>
                  </a:lnTo>
                  <a:lnTo>
                    <a:pt x="22225" y="592137"/>
                  </a:lnTo>
                  <a:lnTo>
                    <a:pt x="0" y="561975"/>
                  </a:lnTo>
                  <a:lnTo>
                    <a:pt x="252412" y="392112"/>
                  </a:lnTo>
                  <a:lnTo>
                    <a:pt x="260350" y="384175"/>
                  </a:lnTo>
                  <a:lnTo>
                    <a:pt x="266700" y="388937"/>
                  </a:lnTo>
                  <a:lnTo>
                    <a:pt x="449263" y="455612"/>
                  </a:lnTo>
                  <a:lnTo>
                    <a:pt x="804315" y="63422"/>
                  </a:lnTo>
                  <a:lnTo>
                    <a:pt x="762000" y="254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57" name="Unvan 1"/>
          <p:cNvSpPr txBox="1">
            <a:spLocks/>
          </p:cNvSpPr>
          <p:nvPr/>
        </p:nvSpPr>
        <p:spPr>
          <a:xfrm>
            <a:off x="446088" y="147638"/>
            <a:ext cx="10036175" cy="889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r-TR" sz="6000" b="1" dirty="0" smtClean="0">
                <a:solidFill>
                  <a:srgbClr val="FF9800"/>
                </a:solidFill>
              </a:rPr>
              <a:t>HEDEF 2023</a:t>
            </a:r>
            <a:endParaRPr lang="tr-TR" sz="6000" b="1" dirty="0">
              <a:solidFill>
                <a:srgbClr val="FF98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up 5"/>
          <p:cNvGrpSpPr>
            <a:grpSpLocks/>
          </p:cNvGrpSpPr>
          <p:nvPr/>
        </p:nvGrpSpPr>
        <p:grpSpPr bwMode="auto">
          <a:xfrm>
            <a:off x="112713" y="-173038"/>
            <a:ext cx="10380662" cy="6584951"/>
            <a:chOff x="-934950" y="1331844"/>
            <a:chExt cx="6540539" cy="4115448"/>
          </a:xfrm>
        </p:grpSpPr>
        <p:pic>
          <p:nvPicPr>
            <p:cNvPr id="14339" name="Resim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934950" y="1331844"/>
              <a:ext cx="6540539" cy="3679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0" name="Metin kutusu 7"/>
            <p:cNvSpPr txBox="1">
              <a:spLocks noChangeArrowheads="1"/>
            </p:cNvSpPr>
            <p:nvPr/>
          </p:nvSpPr>
          <p:spPr bwMode="auto">
            <a:xfrm>
              <a:off x="1213471" y="3696861"/>
              <a:ext cx="4392118" cy="1750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r-TR" sz="8800" b="1">
                  <a:solidFill>
                    <a:srgbClr val="FF9800"/>
                  </a:solidFill>
                </a:rPr>
                <a:t>İLE</a:t>
              </a:r>
            </a:p>
            <a:p>
              <a:pPr algn="ctr" eaLnBrk="1" hangingPunct="1"/>
              <a:r>
                <a:rPr lang="tr-TR" sz="8800" b="1">
                  <a:solidFill>
                    <a:srgbClr val="FF9800"/>
                  </a:solidFill>
                </a:rPr>
                <a:t>KAZANÇLAR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2790138" y="223660"/>
            <a:ext cx="8121455" cy="105873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1 ton atık kâğıdın geri kazanılması 17 ağacı kesilmekten kurtarır. </a:t>
            </a:r>
          </a:p>
        </p:txBody>
      </p:sp>
      <p:sp>
        <p:nvSpPr>
          <p:cNvPr id="5" name="Yuvarlatılmış Dikdörtgen 4"/>
          <p:cNvSpPr/>
          <p:nvPr/>
        </p:nvSpPr>
        <p:spPr>
          <a:xfrm>
            <a:off x="905582" y="1723411"/>
            <a:ext cx="8004242" cy="129614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Yeni üretime kıyasla, metal ve plastik geri kazanımı ile %95 enerji tasarrufu sağlanabilmektedir.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2885325" y="3195195"/>
            <a:ext cx="9035327" cy="158417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/>
              <a:t>Atık camlar tekrar cam </a:t>
            </a:r>
            <a:r>
              <a:rPr lang="tr-TR" sz="2800" dirty="0"/>
              <a:t>ürünlere; plastik atıklar elyaf, </a:t>
            </a:r>
            <a:r>
              <a:rPr lang="tr-TR" sz="2800" dirty="0"/>
              <a:t>dolgu malzemesi, otomobil parçası gibi birçok malzemeye, </a:t>
            </a:r>
            <a:r>
              <a:rPr lang="tr-TR" sz="2800" dirty="0"/>
              <a:t>atık </a:t>
            </a:r>
            <a:r>
              <a:rPr lang="tr-TR" sz="2800" dirty="0"/>
              <a:t>metaller ise tekrar metal </a:t>
            </a:r>
            <a:r>
              <a:rPr lang="tr-TR" sz="2800" dirty="0"/>
              <a:t>ürünlere dönüşebilmektedir.</a:t>
            </a:r>
            <a:endParaRPr lang="tr-TR" sz="2800" dirty="0"/>
          </a:p>
        </p:txBody>
      </p:sp>
      <p:pic>
        <p:nvPicPr>
          <p:cNvPr id="15371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4875" y="20638"/>
            <a:ext cx="1579563" cy="18478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pic>
        <p:nvPicPr>
          <p:cNvPr id="15372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64" t="3136" r="2640" b="3711"/>
          <a:stretch>
            <a:fillRect/>
          </a:stretch>
        </p:blipFill>
        <p:spPr bwMode="auto">
          <a:xfrm>
            <a:off x="9504363" y="1573213"/>
            <a:ext cx="1406525" cy="14462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350" y="3198740"/>
            <a:ext cx="1592634" cy="161408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08169" y="4797870"/>
            <a:ext cx="1511763" cy="1533833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89999" sy="-20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0" cap="rnd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810350" y="5085283"/>
            <a:ext cx="8694398" cy="95900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defTabSz="914400" eaLnBrk="1" hangingPunct="1">
              <a:defRPr/>
            </a:pPr>
            <a:r>
              <a:rPr lang="tr-TR" sz="2800" dirty="0">
                <a:solidFill>
                  <a:schemeClr val="bg1"/>
                </a:solidFill>
                <a:cs typeface="Arial" pitchFamily="34" charset="0"/>
              </a:rPr>
              <a:t>Organik atıklardan </a:t>
            </a:r>
            <a:r>
              <a:rPr lang="tr-TR" sz="2800" dirty="0" err="1">
                <a:solidFill>
                  <a:schemeClr val="bg1"/>
                </a:solidFill>
                <a:cs typeface="Arial" pitchFamily="34" charset="0"/>
              </a:rPr>
              <a:t>kompost</a:t>
            </a:r>
            <a:r>
              <a:rPr lang="tr-TR" sz="2800" dirty="0">
                <a:solidFill>
                  <a:schemeClr val="bg1"/>
                </a:solidFill>
                <a:cs typeface="Arial" pitchFamily="34" charset="0"/>
              </a:rPr>
              <a:t> elde edilerek toprak iyileştirici olarak kullanılabilmektedir.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yagram 2"/>
          <p:cNvGraphicFramePr/>
          <p:nvPr/>
        </p:nvGraphicFramePr>
        <p:xfrm>
          <a:off x="-1904176" y="75304"/>
          <a:ext cx="11403178" cy="6556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7411" name="Grup 1"/>
          <p:cNvGrpSpPr>
            <a:grpSpLocks/>
          </p:cNvGrpSpPr>
          <p:nvPr/>
        </p:nvGrpSpPr>
        <p:grpSpPr bwMode="auto">
          <a:xfrm>
            <a:off x="6338888" y="904875"/>
            <a:ext cx="6276975" cy="4010025"/>
            <a:chOff x="6339158" y="904126"/>
            <a:chExt cx="6276835" cy="4010918"/>
          </a:xfrm>
        </p:grpSpPr>
        <p:sp>
          <p:nvSpPr>
            <p:cNvPr id="17412" name="Metin kutusu 5"/>
            <p:cNvSpPr txBox="1">
              <a:spLocks noChangeArrowheads="1"/>
            </p:cNvSpPr>
            <p:nvPr/>
          </p:nvSpPr>
          <p:spPr bwMode="auto">
            <a:xfrm>
              <a:off x="8541572" y="3345384"/>
              <a:ext cx="381762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r-TR" sz="4800" b="1">
                  <a:solidFill>
                    <a:srgbClr val="FF9800"/>
                  </a:solidFill>
                </a:rPr>
                <a:t>YÖNETİMİ HİYERARŞİSİ</a:t>
              </a:r>
            </a:p>
          </p:txBody>
        </p:sp>
        <p:pic>
          <p:nvPicPr>
            <p:cNvPr id="17413" name="Resim 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39158" y="904126"/>
              <a:ext cx="6276835" cy="3530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Resim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3150" y="120650"/>
            <a:ext cx="4784725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59" name="Grup 3"/>
          <p:cNvGrpSpPr>
            <a:grpSpLocks/>
          </p:cNvGrpSpPr>
          <p:nvPr/>
        </p:nvGrpSpPr>
        <p:grpSpPr bwMode="auto">
          <a:xfrm>
            <a:off x="1573213" y="2665413"/>
            <a:ext cx="8859837" cy="3678237"/>
            <a:chOff x="-2053653" y="1331844"/>
            <a:chExt cx="8859187" cy="3679054"/>
          </a:xfrm>
        </p:grpSpPr>
        <p:pic>
          <p:nvPicPr>
            <p:cNvPr id="19460" name="Resim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087306" y="1331844"/>
              <a:ext cx="6540539" cy="3679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1" name="Metin kutusu 5"/>
            <p:cNvSpPr txBox="1">
              <a:spLocks noChangeArrowheads="1"/>
            </p:cNvSpPr>
            <p:nvPr/>
          </p:nvSpPr>
          <p:spPr bwMode="auto">
            <a:xfrm>
              <a:off x="-2053653" y="3810569"/>
              <a:ext cx="8859187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r-TR" sz="7200" b="1">
                  <a:solidFill>
                    <a:srgbClr val="FF9800"/>
                  </a:solidFill>
                </a:rPr>
                <a:t>UYGULAMASI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">
  <a:themeElements>
    <a:clrScheme name="Retr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894</TotalTime>
  <Words>504</Words>
  <Application>Microsoft Office PowerPoint</Application>
  <PresentationFormat>Özel</PresentationFormat>
  <Paragraphs>99</Paragraphs>
  <Slides>21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7" baseType="lpstr">
      <vt:lpstr>Calibri</vt:lpstr>
      <vt:lpstr>Arial</vt:lpstr>
      <vt:lpstr>Calibri Light</vt:lpstr>
      <vt:lpstr>Courier New</vt:lpstr>
      <vt:lpstr>Times New Roman</vt:lpstr>
      <vt:lpstr>Retro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Elif GÜZEY</dc:creator>
  <cp:lastModifiedBy>GTM</cp:lastModifiedBy>
  <cp:revision>132</cp:revision>
  <dcterms:created xsi:type="dcterms:W3CDTF">2017-11-23T11:47:56Z</dcterms:created>
  <dcterms:modified xsi:type="dcterms:W3CDTF">2019-02-13T20:59:52Z</dcterms:modified>
</cp:coreProperties>
</file>